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70" r:id="rId3"/>
    <p:sldId id="271" r:id="rId4"/>
    <p:sldId id="257" r:id="rId5"/>
    <p:sldId id="259" r:id="rId6"/>
    <p:sldId id="272" r:id="rId7"/>
    <p:sldId id="256" r:id="rId8"/>
    <p:sldId id="273" r:id="rId9"/>
    <p:sldId id="269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67" autoAdjust="0"/>
  </p:normalViewPr>
  <p:slideViewPr>
    <p:cSldViewPr snapToGrid="0">
      <p:cViewPr varScale="1">
        <p:scale>
          <a:sx n="69" d="100"/>
          <a:sy n="69" d="100"/>
        </p:scale>
        <p:origin x="112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8CB08C-9AC4-4F50-BB60-6FDAD7115B32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85C303C-752D-496F-8490-2C933EB43C62}">
      <dgm:prSet phldrT="[Текст]"/>
      <dgm:spPr/>
      <dgm:t>
        <a:bodyPr/>
        <a:lstStyle/>
        <a:p>
          <a:r>
            <a:rPr lang="ru-RU" b="0" i="0" dirty="0"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Как это сделано?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8833F5-0CBB-473A-A247-F2F7B6C63167}" type="parTrans" cxnId="{D90F1559-1645-4A8C-A0CC-CA711AA4DB0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968939-730E-4E3E-A549-DAD393A2B174}" type="sibTrans" cxnId="{D90F1559-1645-4A8C-A0CC-CA711AA4DB0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1EF201-7150-4CFF-8D60-6E55AE14DDFA}">
      <dgm:prSet phldrT="[Текст]"/>
      <dgm:spPr/>
      <dgm:t>
        <a:bodyPr/>
        <a:lstStyle/>
        <a:p>
          <a:r>
            <a:rPr lang="ru-RU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Тестирование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79C8578D-3BA8-4B2A-8DD2-99DFE798AE25}" type="parTrans" cxnId="{A7693033-2304-44D1-9645-153CCEFEB5A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6FE771-FD05-4E24-96C7-ABE1300FFBBC}" type="sibTrans" cxnId="{A7693033-2304-44D1-9645-153CCEFEB5A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E8965A-1C16-4B3B-8C61-5CCE4FCCC0A3}">
      <dgm:prSet phldrT="[Текст]"/>
      <dgm:spPr/>
      <dgm:t>
        <a:bodyPr/>
        <a:lstStyle/>
        <a:p>
          <a:r>
            <a:rPr lang="ru-RU" b="0" i="0"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Что сделано?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71DF81-875E-475A-B864-161771EE541A}" type="parTrans" cxnId="{C7E0BBD3-5AA1-4EEB-BA89-18EC1BD13E6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2E18E1-5600-4AED-AB69-84DA5127D329}" type="sibTrans" cxnId="{C7E0BBD3-5AA1-4EEB-BA89-18EC1BD13E6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BA2CEE-5C00-4D2A-B8F3-056668DEE442}">
      <dgm:prSet phldrT="[Текст]"/>
      <dgm:spPr/>
      <dgm:t>
        <a:bodyPr/>
        <a:lstStyle/>
        <a:p>
          <a:r>
            <a:rPr lang="ru-RU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Верификация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CBEDD58B-5FA4-429B-BF02-B186C6C6D98B}" type="parTrans" cxnId="{C8B8F764-3DC1-4346-B578-4F4F5621761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186A92-CD6D-4DC1-AC58-062146501A94}" type="sibTrans" cxnId="{C8B8F764-3DC1-4346-B578-4F4F5621761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268605-7AE2-471C-8564-6FE4CB5A950A}">
      <dgm:prSet phldrT="[Текст]"/>
      <dgm:spPr/>
      <dgm:t>
        <a:bodyPr/>
        <a:lstStyle/>
        <a:p>
          <a:r>
            <a:rPr lang="ru-RU" b="0" i="0"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Сделано ли то, что нужно?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213C58-F484-4C2E-B9CE-7CD1A5389258}" type="parTrans" cxnId="{5C20C3DB-4104-4DDD-8EC9-F945C1B45DC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6FB9C9-1CF5-46A0-A5C5-02698B335456}" type="sibTrans" cxnId="{5C20C3DB-4104-4DDD-8EC9-F945C1B45DC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50398F-3C0B-4080-9DB0-E679D8667E9C}">
      <dgm:prSet phldrT="[Текст]"/>
      <dgm:spPr/>
      <dgm:t>
        <a:bodyPr/>
        <a:lstStyle/>
        <a:p>
          <a:r>
            <a:rPr lang="ru-RU" b="1" cap="none" spc="0" dirty="0" err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Валидация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7E6796FB-C773-4652-A716-2B5890E789DD}" type="parTrans" cxnId="{2113B6AC-1171-4F37-8693-58FCC938E639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ABE442-CB4C-4B94-B0F7-068A2C7823F5}" type="sibTrans" cxnId="{2113B6AC-1171-4F37-8693-58FCC938E639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EDC07B-BD83-4F12-A8E7-3B5E5F3FB4C3}" type="pres">
      <dgm:prSet presAssocID="{0A8CB08C-9AC4-4F50-BB60-6FDAD7115B32}" presName="Name0" presStyleCnt="0">
        <dgm:presLayoutVars>
          <dgm:chMax/>
          <dgm:chPref/>
          <dgm:dir/>
        </dgm:presLayoutVars>
      </dgm:prSet>
      <dgm:spPr/>
    </dgm:pt>
    <dgm:pt modelId="{3061E64A-A652-45E3-B2C1-3400A2EC6BF9}" type="pres">
      <dgm:prSet presAssocID="{A85C303C-752D-496F-8490-2C933EB43C62}" presName="parenttextcomposite" presStyleCnt="0"/>
      <dgm:spPr/>
    </dgm:pt>
    <dgm:pt modelId="{90051522-8A94-4990-8A65-947CB7692E41}" type="pres">
      <dgm:prSet presAssocID="{A85C303C-752D-496F-8490-2C933EB43C62}" presName="parenttext" presStyleLbl="revTx" presStyleIdx="0" presStyleCnt="3">
        <dgm:presLayoutVars>
          <dgm:chMax/>
          <dgm:chPref val="2"/>
          <dgm:bulletEnabled val="1"/>
        </dgm:presLayoutVars>
      </dgm:prSet>
      <dgm:spPr/>
    </dgm:pt>
    <dgm:pt modelId="{A979030A-AE8B-4B0B-92A5-DB02B5EF17A3}" type="pres">
      <dgm:prSet presAssocID="{A85C303C-752D-496F-8490-2C933EB43C62}" presName="composite" presStyleCnt="0"/>
      <dgm:spPr/>
    </dgm:pt>
    <dgm:pt modelId="{5D063F92-5792-45BE-8A77-AD158A331487}" type="pres">
      <dgm:prSet presAssocID="{A85C303C-752D-496F-8490-2C933EB43C62}" presName="chevron1" presStyleLbl="alignNode1" presStyleIdx="0" presStyleCnt="21"/>
      <dgm:spPr/>
    </dgm:pt>
    <dgm:pt modelId="{419ACCAD-C572-48A6-A7FC-4CF13099D44A}" type="pres">
      <dgm:prSet presAssocID="{A85C303C-752D-496F-8490-2C933EB43C62}" presName="chevron2" presStyleLbl="alignNode1" presStyleIdx="1" presStyleCnt="21"/>
      <dgm:spPr/>
    </dgm:pt>
    <dgm:pt modelId="{03F04942-B01C-4451-BD49-A555C070605B}" type="pres">
      <dgm:prSet presAssocID="{A85C303C-752D-496F-8490-2C933EB43C62}" presName="chevron3" presStyleLbl="alignNode1" presStyleIdx="2" presStyleCnt="21"/>
      <dgm:spPr/>
    </dgm:pt>
    <dgm:pt modelId="{9EDA8430-4D03-4D88-B8BD-A477168D0517}" type="pres">
      <dgm:prSet presAssocID="{A85C303C-752D-496F-8490-2C933EB43C62}" presName="chevron4" presStyleLbl="alignNode1" presStyleIdx="3" presStyleCnt="21"/>
      <dgm:spPr/>
    </dgm:pt>
    <dgm:pt modelId="{264E0D87-F8D6-4D2C-92CF-74ACCF152A35}" type="pres">
      <dgm:prSet presAssocID="{A85C303C-752D-496F-8490-2C933EB43C62}" presName="chevron5" presStyleLbl="alignNode1" presStyleIdx="4" presStyleCnt="21"/>
      <dgm:spPr/>
    </dgm:pt>
    <dgm:pt modelId="{EE2A9A03-255B-482A-BA47-F28FD1B7C236}" type="pres">
      <dgm:prSet presAssocID="{A85C303C-752D-496F-8490-2C933EB43C62}" presName="chevron6" presStyleLbl="alignNode1" presStyleIdx="5" presStyleCnt="21"/>
      <dgm:spPr/>
    </dgm:pt>
    <dgm:pt modelId="{A693A549-A75F-4771-B443-23418EED9A13}" type="pres">
      <dgm:prSet presAssocID="{A85C303C-752D-496F-8490-2C933EB43C62}" presName="chevron7" presStyleLbl="alignNode1" presStyleIdx="6" presStyleCnt="21"/>
      <dgm:spPr/>
    </dgm:pt>
    <dgm:pt modelId="{D19A3CAF-6F51-4E2F-A3D5-D1601079772F}" type="pres">
      <dgm:prSet presAssocID="{A85C303C-752D-496F-8490-2C933EB43C62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</dgm:pt>
    <dgm:pt modelId="{D716C809-64D6-4DE9-B817-63BC364BFE56}" type="pres">
      <dgm:prSet presAssocID="{4C968939-730E-4E3E-A549-DAD393A2B174}" presName="sibTrans" presStyleCnt="0"/>
      <dgm:spPr/>
    </dgm:pt>
    <dgm:pt modelId="{0CE7D58D-6E40-4DB4-B715-CEB3AFA134A7}" type="pres">
      <dgm:prSet presAssocID="{6CE8965A-1C16-4B3B-8C61-5CCE4FCCC0A3}" presName="parenttextcomposite" presStyleCnt="0"/>
      <dgm:spPr/>
    </dgm:pt>
    <dgm:pt modelId="{48EA2F9E-20D3-47E1-B0EA-26FB13285872}" type="pres">
      <dgm:prSet presAssocID="{6CE8965A-1C16-4B3B-8C61-5CCE4FCCC0A3}" presName="parenttext" presStyleLbl="revTx" presStyleIdx="1" presStyleCnt="3">
        <dgm:presLayoutVars>
          <dgm:chMax/>
          <dgm:chPref val="2"/>
          <dgm:bulletEnabled val="1"/>
        </dgm:presLayoutVars>
      </dgm:prSet>
      <dgm:spPr/>
    </dgm:pt>
    <dgm:pt modelId="{661C1072-3A97-4C0F-BEFA-CB5F0856A867}" type="pres">
      <dgm:prSet presAssocID="{6CE8965A-1C16-4B3B-8C61-5CCE4FCCC0A3}" presName="composite" presStyleCnt="0"/>
      <dgm:spPr/>
    </dgm:pt>
    <dgm:pt modelId="{47C4D06C-0357-4D9D-B0CA-3103E34A4A27}" type="pres">
      <dgm:prSet presAssocID="{6CE8965A-1C16-4B3B-8C61-5CCE4FCCC0A3}" presName="chevron1" presStyleLbl="alignNode1" presStyleIdx="7" presStyleCnt="21"/>
      <dgm:spPr/>
    </dgm:pt>
    <dgm:pt modelId="{3ACE291A-E6D7-4A9C-BB4F-97804CB1B227}" type="pres">
      <dgm:prSet presAssocID="{6CE8965A-1C16-4B3B-8C61-5CCE4FCCC0A3}" presName="chevron2" presStyleLbl="alignNode1" presStyleIdx="8" presStyleCnt="21"/>
      <dgm:spPr/>
    </dgm:pt>
    <dgm:pt modelId="{CD15E9C8-A7AD-4C93-841A-9FB3A48A50A1}" type="pres">
      <dgm:prSet presAssocID="{6CE8965A-1C16-4B3B-8C61-5CCE4FCCC0A3}" presName="chevron3" presStyleLbl="alignNode1" presStyleIdx="9" presStyleCnt="21"/>
      <dgm:spPr/>
    </dgm:pt>
    <dgm:pt modelId="{47788E24-70D9-4907-90A6-686C10CC8A2E}" type="pres">
      <dgm:prSet presAssocID="{6CE8965A-1C16-4B3B-8C61-5CCE4FCCC0A3}" presName="chevron4" presStyleLbl="alignNode1" presStyleIdx="10" presStyleCnt="21"/>
      <dgm:spPr/>
    </dgm:pt>
    <dgm:pt modelId="{16FC4065-6FBC-47B3-A641-2B4790F8238C}" type="pres">
      <dgm:prSet presAssocID="{6CE8965A-1C16-4B3B-8C61-5CCE4FCCC0A3}" presName="chevron5" presStyleLbl="alignNode1" presStyleIdx="11" presStyleCnt="21"/>
      <dgm:spPr/>
    </dgm:pt>
    <dgm:pt modelId="{0925B365-19CD-45B0-83A0-D19E97AFB1A1}" type="pres">
      <dgm:prSet presAssocID="{6CE8965A-1C16-4B3B-8C61-5CCE4FCCC0A3}" presName="chevron6" presStyleLbl="alignNode1" presStyleIdx="12" presStyleCnt="21"/>
      <dgm:spPr/>
    </dgm:pt>
    <dgm:pt modelId="{8E09D8E1-A7A0-4935-81BB-A1BEBDC8D6A6}" type="pres">
      <dgm:prSet presAssocID="{6CE8965A-1C16-4B3B-8C61-5CCE4FCCC0A3}" presName="chevron7" presStyleLbl="alignNode1" presStyleIdx="13" presStyleCnt="21"/>
      <dgm:spPr/>
    </dgm:pt>
    <dgm:pt modelId="{FB3E43F1-2856-4AAA-932C-7E46C8B7AFE9}" type="pres">
      <dgm:prSet presAssocID="{6CE8965A-1C16-4B3B-8C61-5CCE4FCCC0A3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</dgm:pt>
    <dgm:pt modelId="{5879DBD1-3EBE-4CE3-B887-75363A809CF8}" type="pres">
      <dgm:prSet presAssocID="{1C2E18E1-5600-4AED-AB69-84DA5127D329}" presName="sibTrans" presStyleCnt="0"/>
      <dgm:spPr/>
    </dgm:pt>
    <dgm:pt modelId="{7098419A-86DA-4493-9A25-ED308B81C61A}" type="pres">
      <dgm:prSet presAssocID="{A6268605-7AE2-471C-8564-6FE4CB5A950A}" presName="parenttextcomposite" presStyleCnt="0"/>
      <dgm:spPr/>
    </dgm:pt>
    <dgm:pt modelId="{31AF61E5-2130-402D-B1E6-576B7E49C861}" type="pres">
      <dgm:prSet presAssocID="{A6268605-7AE2-471C-8564-6FE4CB5A950A}" presName="parenttext" presStyleLbl="revTx" presStyleIdx="2" presStyleCnt="3">
        <dgm:presLayoutVars>
          <dgm:chMax/>
          <dgm:chPref val="2"/>
          <dgm:bulletEnabled val="1"/>
        </dgm:presLayoutVars>
      </dgm:prSet>
      <dgm:spPr/>
    </dgm:pt>
    <dgm:pt modelId="{4B993355-60F3-403A-96FD-8940150710A5}" type="pres">
      <dgm:prSet presAssocID="{A6268605-7AE2-471C-8564-6FE4CB5A950A}" presName="composite" presStyleCnt="0"/>
      <dgm:spPr/>
    </dgm:pt>
    <dgm:pt modelId="{41EA14CD-14AB-429C-85A1-4D3D53E77370}" type="pres">
      <dgm:prSet presAssocID="{A6268605-7AE2-471C-8564-6FE4CB5A950A}" presName="chevron1" presStyleLbl="alignNode1" presStyleIdx="14" presStyleCnt="21"/>
      <dgm:spPr/>
    </dgm:pt>
    <dgm:pt modelId="{E0936373-DAFC-4DE3-B797-2310DCF0FADD}" type="pres">
      <dgm:prSet presAssocID="{A6268605-7AE2-471C-8564-6FE4CB5A950A}" presName="chevron2" presStyleLbl="alignNode1" presStyleIdx="15" presStyleCnt="21"/>
      <dgm:spPr/>
    </dgm:pt>
    <dgm:pt modelId="{8436859A-0581-4463-A51C-79CA8060C222}" type="pres">
      <dgm:prSet presAssocID="{A6268605-7AE2-471C-8564-6FE4CB5A950A}" presName="chevron3" presStyleLbl="alignNode1" presStyleIdx="16" presStyleCnt="21"/>
      <dgm:spPr/>
    </dgm:pt>
    <dgm:pt modelId="{1980D336-926F-4B94-AAB6-DBD8FDE0C24E}" type="pres">
      <dgm:prSet presAssocID="{A6268605-7AE2-471C-8564-6FE4CB5A950A}" presName="chevron4" presStyleLbl="alignNode1" presStyleIdx="17" presStyleCnt="21"/>
      <dgm:spPr/>
    </dgm:pt>
    <dgm:pt modelId="{674123FE-E3C1-4E32-B9D8-7F70E9E4153C}" type="pres">
      <dgm:prSet presAssocID="{A6268605-7AE2-471C-8564-6FE4CB5A950A}" presName="chevron5" presStyleLbl="alignNode1" presStyleIdx="18" presStyleCnt="21"/>
      <dgm:spPr/>
    </dgm:pt>
    <dgm:pt modelId="{49588A53-BE08-4873-B158-E30F90085786}" type="pres">
      <dgm:prSet presAssocID="{A6268605-7AE2-471C-8564-6FE4CB5A950A}" presName="chevron6" presStyleLbl="alignNode1" presStyleIdx="19" presStyleCnt="21"/>
      <dgm:spPr/>
    </dgm:pt>
    <dgm:pt modelId="{9F7E03E4-0428-4C87-8FC0-95EB128DA90F}" type="pres">
      <dgm:prSet presAssocID="{A6268605-7AE2-471C-8564-6FE4CB5A950A}" presName="chevron7" presStyleLbl="alignNode1" presStyleIdx="20" presStyleCnt="21"/>
      <dgm:spPr/>
    </dgm:pt>
    <dgm:pt modelId="{4DA32277-51C3-42E5-8325-9F7F9C1E1DF6}" type="pres">
      <dgm:prSet presAssocID="{A6268605-7AE2-471C-8564-6FE4CB5A950A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</dgm:pt>
  </dgm:ptLst>
  <dgm:cxnLst>
    <dgm:cxn modelId="{A7693033-2304-44D1-9645-153CCEFEB5AA}" srcId="{A85C303C-752D-496F-8490-2C933EB43C62}" destId="{641EF201-7150-4CFF-8D60-6E55AE14DDFA}" srcOrd="0" destOrd="0" parTransId="{79C8578D-3BA8-4B2A-8DD2-99DFE798AE25}" sibTransId="{8F6FE771-FD05-4E24-96C7-ABE1300FFBBC}"/>
    <dgm:cxn modelId="{C8B8F764-3DC1-4346-B578-4F4F56217614}" srcId="{6CE8965A-1C16-4B3B-8C61-5CCE4FCCC0A3}" destId="{10BA2CEE-5C00-4D2A-B8F3-056668DEE442}" srcOrd="0" destOrd="0" parTransId="{CBEDD58B-5FA4-429B-BF02-B186C6C6D98B}" sibTransId="{50186A92-CD6D-4DC1-AC58-062146501A94}"/>
    <dgm:cxn modelId="{921AB64B-5181-4BB1-B5FA-9DCE008A97FE}" type="presOf" srcId="{641EF201-7150-4CFF-8D60-6E55AE14DDFA}" destId="{D19A3CAF-6F51-4E2F-A3D5-D1601079772F}" srcOrd="0" destOrd="0" presId="urn:microsoft.com/office/officeart/2008/layout/VerticalAccentList"/>
    <dgm:cxn modelId="{6665F06E-6825-4808-A6A3-2B32F8049C47}" type="presOf" srcId="{0A8CB08C-9AC4-4F50-BB60-6FDAD7115B32}" destId="{E2EDC07B-BD83-4F12-A8E7-3B5E5F3FB4C3}" srcOrd="0" destOrd="0" presId="urn:microsoft.com/office/officeart/2008/layout/VerticalAccentList"/>
    <dgm:cxn modelId="{34DC7571-6DA1-40E0-A31D-722DD5BD1BDE}" type="presOf" srcId="{2E50398F-3C0B-4080-9DB0-E679D8667E9C}" destId="{4DA32277-51C3-42E5-8325-9F7F9C1E1DF6}" srcOrd="0" destOrd="0" presId="urn:microsoft.com/office/officeart/2008/layout/VerticalAccentList"/>
    <dgm:cxn modelId="{6E1E7474-A167-43DD-826C-1DC4BAB4C4BA}" type="presOf" srcId="{A85C303C-752D-496F-8490-2C933EB43C62}" destId="{90051522-8A94-4990-8A65-947CB7692E41}" srcOrd="0" destOrd="0" presId="urn:microsoft.com/office/officeart/2008/layout/VerticalAccentList"/>
    <dgm:cxn modelId="{D90F1559-1645-4A8C-A0CC-CA711AA4DB0A}" srcId="{0A8CB08C-9AC4-4F50-BB60-6FDAD7115B32}" destId="{A85C303C-752D-496F-8490-2C933EB43C62}" srcOrd="0" destOrd="0" parTransId="{CC8833F5-0CBB-473A-A247-F2F7B6C63167}" sibTransId="{4C968939-730E-4E3E-A549-DAD393A2B174}"/>
    <dgm:cxn modelId="{B67D3A8D-18C0-4312-A9FB-FCC8A286C557}" type="presOf" srcId="{10BA2CEE-5C00-4D2A-B8F3-056668DEE442}" destId="{FB3E43F1-2856-4AAA-932C-7E46C8B7AFE9}" srcOrd="0" destOrd="0" presId="urn:microsoft.com/office/officeart/2008/layout/VerticalAccentList"/>
    <dgm:cxn modelId="{2113B6AC-1171-4F37-8693-58FCC938E639}" srcId="{A6268605-7AE2-471C-8564-6FE4CB5A950A}" destId="{2E50398F-3C0B-4080-9DB0-E679D8667E9C}" srcOrd="0" destOrd="0" parTransId="{7E6796FB-C773-4652-A716-2B5890E789DD}" sibTransId="{33ABE442-CB4C-4B94-B0F7-068A2C7823F5}"/>
    <dgm:cxn modelId="{C7E0BBD3-5AA1-4EEB-BA89-18EC1BD13E6E}" srcId="{0A8CB08C-9AC4-4F50-BB60-6FDAD7115B32}" destId="{6CE8965A-1C16-4B3B-8C61-5CCE4FCCC0A3}" srcOrd="1" destOrd="0" parTransId="{4071DF81-875E-475A-B864-161771EE541A}" sibTransId="{1C2E18E1-5600-4AED-AB69-84DA5127D329}"/>
    <dgm:cxn modelId="{5C20C3DB-4104-4DDD-8EC9-F945C1B45DC3}" srcId="{0A8CB08C-9AC4-4F50-BB60-6FDAD7115B32}" destId="{A6268605-7AE2-471C-8564-6FE4CB5A950A}" srcOrd="2" destOrd="0" parTransId="{35213C58-F484-4C2E-B9CE-7CD1A5389258}" sibTransId="{286FB9C9-1CF5-46A0-A5C5-02698B335456}"/>
    <dgm:cxn modelId="{4A1C37DE-DB3A-4789-8245-FF9741326738}" type="presOf" srcId="{6CE8965A-1C16-4B3B-8C61-5CCE4FCCC0A3}" destId="{48EA2F9E-20D3-47E1-B0EA-26FB13285872}" srcOrd="0" destOrd="0" presId="urn:microsoft.com/office/officeart/2008/layout/VerticalAccentList"/>
    <dgm:cxn modelId="{24E41BF7-1593-40B5-AB0B-197170A68FA1}" type="presOf" srcId="{A6268605-7AE2-471C-8564-6FE4CB5A950A}" destId="{31AF61E5-2130-402D-B1E6-576B7E49C861}" srcOrd="0" destOrd="0" presId="urn:microsoft.com/office/officeart/2008/layout/VerticalAccentList"/>
    <dgm:cxn modelId="{FD9388C1-A32E-438F-9CFE-CAF651F749B6}" type="presParOf" srcId="{E2EDC07B-BD83-4F12-A8E7-3B5E5F3FB4C3}" destId="{3061E64A-A652-45E3-B2C1-3400A2EC6BF9}" srcOrd="0" destOrd="0" presId="urn:microsoft.com/office/officeart/2008/layout/VerticalAccentList"/>
    <dgm:cxn modelId="{3556CACA-1B11-4E7C-96A3-2D3EAD2C9743}" type="presParOf" srcId="{3061E64A-A652-45E3-B2C1-3400A2EC6BF9}" destId="{90051522-8A94-4990-8A65-947CB7692E41}" srcOrd="0" destOrd="0" presId="urn:microsoft.com/office/officeart/2008/layout/VerticalAccentList"/>
    <dgm:cxn modelId="{9B7F5D67-8008-4150-AEDB-D2EC2F248310}" type="presParOf" srcId="{E2EDC07B-BD83-4F12-A8E7-3B5E5F3FB4C3}" destId="{A979030A-AE8B-4B0B-92A5-DB02B5EF17A3}" srcOrd="1" destOrd="0" presId="urn:microsoft.com/office/officeart/2008/layout/VerticalAccentList"/>
    <dgm:cxn modelId="{9C3C1B02-122E-4B0C-B70C-E14A7F56A8BB}" type="presParOf" srcId="{A979030A-AE8B-4B0B-92A5-DB02B5EF17A3}" destId="{5D063F92-5792-45BE-8A77-AD158A331487}" srcOrd="0" destOrd="0" presId="urn:microsoft.com/office/officeart/2008/layout/VerticalAccentList"/>
    <dgm:cxn modelId="{9FB3E06C-4A4D-4FD5-B0C0-A9FB39D789F3}" type="presParOf" srcId="{A979030A-AE8B-4B0B-92A5-DB02B5EF17A3}" destId="{419ACCAD-C572-48A6-A7FC-4CF13099D44A}" srcOrd="1" destOrd="0" presId="urn:microsoft.com/office/officeart/2008/layout/VerticalAccentList"/>
    <dgm:cxn modelId="{88AC42F7-D161-4C6C-9A49-C097DC54CE16}" type="presParOf" srcId="{A979030A-AE8B-4B0B-92A5-DB02B5EF17A3}" destId="{03F04942-B01C-4451-BD49-A555C070605B}" srcOrd="2" destOrd="0" presId="urn:microsoft.com/office/officeart/2008/layout/VerticalAccentList"/>
    <dgm:cxn modelId="{736A13AF-5010-4874-8B78-E298D0CF316A}" type="presParOf" srcId="{A979030A-AE8B-4B0B-92A5-DB02B5EF17A3}" destId="{9EDA8430-4D03-4D88-B8BD-A477168D0517}" srcOrd="3" destOrd="0" presId="urn:microsoft.com/office/officeart/2008/layout/VerticalAccentList"/>
    <dgm:cxn modelId="{36BC8978-6205-4ECB-B3BA-5C9CD96F617B}" type="presParOf" srcId="{A979030A-AE8B-4B0B-92A5-DB02B5EF17A3}" destId="{264E0D87-F8D6-4D2C-92CF-74ACCF152A35}" srcOrd="4" destOrd="0" presId="urn:microsoft.com/office/officeart/2008/layout/VerticalAccentList"/>
    <dgm:cxn modelId="{AC0777CB-6E5B-4914-B626-92AF4475B509}" type="presParOf" srcId="{A979030A-AE8B-4B0B-92A5-DB02B5EF17A3}" destId="{EE2A9A03-255B-482A-BA47-F28FD1B7C236}" srcOrd="5" destOrd="0" presId="urn:microsoft.com/office/officeart/2008/layout/VerticalAccentList"/>
    <dgm:cxn modelId="{1C95B4C0-8E44-4CD7-B245-0041ADFBE98B}" type="presParOf" srcId="{A979030A-AE8B-4B0B-92A5-DB02B5EF17A3}" destId="{A693A549-A75F-4771-B443-23418EED9A13}" srcOrd="6" destOrd="0" presId="urn:microsoft.com/office/officeart/2008/layout/VerticalAccentList"/>
    <dgm:cxn modelId="{48D35A28-D40F-462F-A529-256D70128DEC}" type="presParOf" srcId="{A979030A-AE8B-4B0B-92A5-DB02B5EF17A3}" destId="{D19A3CAF-6F51-4E2F-A3D5-D1601079772F}" srcOrd="7" destOrd="0" presId="urn:microsoft.com/office/officeart/2008/layout/VerticalAccentList"/>
    <dgm:cxn modelId="{9D2C6A82-0B35-4074-BB9C-9D1FFF6096CA}" type="presParOf" srcId="{E2EDC07B-BD83-4F12-A8E7-3B5E5F3FB4C3}" destId="{D716C809-64D6-4DE9-B817-63BC364BFE56}" srcOrd="2" destOrd="0" presId="urn:microsoft.com/office/officeart/2008/layout/VerticalAccentList"/>
    <dgm:cxn modelId="{6F48C0A4-7C8A-4AF4-B4AB-BD8BBED12093}" type="presParOf" srcId="{E2EDC07B-BD83-4F12-A8E7-3B5E5F3FB4C3}" destId="{0CE7D58D-6E40-4DB4-B715-CEB3AFA134A7}" srcOrd="3" destOrd="0" presId="urn:microsoft.com/office/officeart/2008/layout/VerticalAccentList"/>
    <dgm:cxn modelId="{4F7C7DEA-9D14-4077-AF65-9C6FE127575B}" type="presParOf" srcId="{0CE7D58D-6E40-4DB4-B715-CEB3AFA134A7}" destId="{48EA2F9E-20D3-47E1-B0EA-26FB13285872}" srcOrd="0" destOrd="0" presId="urn:microsoft.com/office/officeart/2008/layout/VerticalAccentList"/>
    <dgm:cxn modelId="{2A10E63B-2C37-447D-A2E4-86EBB992B060}" type="presParOf" srcId="{E2EDC07B-BD83-4F12-A8E7-3B5E5F3FB4C3}" destId="{661C1072-3A97-4C0F-BEFA-CB5F0856A867}" srcOrd="4" destOrd="0" presId="urn:microsoft.com/office/officeart/2008/layout/VerticalAccentList"/>
    <dgm:cxn modelId="{0771011F-8400-423F-98DE-A6EBBF8151D8}" type="presParOf" srcId="{661C1072-3A97-4C0F-BEFA-CB5F0856A867}" destId="{47C4D06C-0357-4D9D-B0CA-3103E34A4A27}" srcOrd="0" destOrd="0" presId="urn:microsoft.com/office/officeart/2008/layout/VerticalAccentList"/>
    <dgm:cxn modelId="{EF21D798-0391-49E6-A243-FB4B32477A0C}" type="presParOf" srcId="{661C1072-3A97-4C0F-BEFA-CB5F0856A867}" destId="{3ACE291A-E6D7-4A9C-BB4F-97804CB1B227}" srcOrd="1" destOrd="0" presId="urn:microsoft.com/office/officeart/2008/layout/VerticalAccentList"/>
    <dgm:cxn modelId="{0F5E64DD-1FEC-4169-A7B2-75529DE86629}" type="presParOf" srcId="{661C1072-3A97-4C0F-BEFA-CB5F0856A867}" destId="{CD15E9C8-A7AD-4C93-841A-9FB3A48A50A1}" srcOrd="2" destOrd="0" presId="urn:microsoft.com/office/officeart/2008/layout/VerticalAccentList"/>
    <dgm:cxn modelId="{7CD58085-F3CF-48D7-B96B-A72D1B4EBB8B}" type="presParOf" srcId="{661C1072-3A97-4C0F-BEFA-CB5F0856A867}" destId="{47788E24-70D9-4907-90A6-686C10CC8A2E}" srcOrd="3" destOrd="0" presId="urn:microsoft.com/office/officeart/2008/layout/VerticalAccentList"/>
    <dgm:cxn modelId="{70549520-1AD5-41A6-BB0A-9C3D9636B2F2}" type="presParOf" srcId="{661C1072-3A97-4C0F-BEFA-CB5F0856A867}" destId="{16FC4065-6FBC-47B3-A641-2B4790F8238C}" srcOrd="4" destOrd="0" presId="urn:microsoft.com/office/officeart/2008/layout/VerticalAccentList"/>
    <dgm:cxn modelId="{4024EFE1-7466-466B-A77A-ED0A82A07BB2}" type="presParOf" srcId="{661C1072-3A97-4C0F-BEFA-CB5F0856A867}" destId="{0925B365-19CD-45B0-83A0-D19E97AFB1A1}" srcOrd="5" destOrd="0" presId="urn:microsoft.com/office/officeart/2008/layout/VerticalAccentList"/>
    <dgm:cxn modelId="{3EA93E4D-E172-47B6-A47E-F9C03F4CD6B7}" type="presParOf" srcId="{661C1072-3A97-4C0F-BEFA-CB5F0856A867}" destId="{8E09D8E1-A7A0-4935-81BB-A1BEBDC8D6A6}" srcOrd="6" destOrd="0" presId="urn:microsoft.com/office/officeart/2008/layout/VerticalAccentList"/>
    <dgm:cxn modelId="{0825EA1E-6396-45AC-A5FA-CC8D3CD9142E}" type="presParOf" srcId="{661C1072-3A97-4C0F-BEFA-CB5F0856A867}" destId="{FB3E43F1-2856-4AAA-932C-7E46C8B7AFE9}" srcOrd="7" destOrd="0" presId="urn:microsoft.com/office/officeart/2008/layout/VerticalAccentList"/>
    <dgm:cxn modelId="{CB7185FF-5A3C-4942-BD7D-5E300625C224}" type="presParOf" srcId="{E2EDC07B-BD83-4F12-A8E7-3B5E5F3FB4C3}" destId="{5879DBD1-3EBE-4CE3-B887-75363A809CF8}" srcOrd="5" destOrd="0" presId="urn:microsoft.com/office/officeart/2008/layout/VerticalAccentList"/>
    <dgm:cxn modelId="{106BEFE6-C6AB-4FAD-BFA2-341B3A7B3C96}" type="presParOf" srcId="{E2EDC07B-BD83-4F12-A8E7-3B5E5F3FB4C3}" destId="{7098419A-86DA-4493-9A25-ED308B81C61A}" srcOrd="6" destOrd="0" presId="urn:microsoft.com/office/officeart/2008/layout/VerticalAccentList"/>
    <dgm:cxn modelId="{76667DAB-519D-4B79-BA9E-88C214FF674B}" type="presParOf" srcId="{7098419A-86DA-4493-9A25-ED308B81C61A}" destId="{31AF61E5-2130-402D-B1E6-576B7E49C861}" srcOrd="0" destOrd="0" presId="urn:microsoft.com/office/officeart/2008/layout/VerticalAccentList"/>
    <dgm:cxn modelId="{D573D722-1269-4DB9-8B9C-02994494F2A5}" type="presParOf" srcId="{E2EDC07B-BD83-4F12-A8E7-3B5E5F3FB4C3}" destId="{4B993355-60F3-403A-96FD-8940150710A5}" srcOrd="7" destOrd="0" presId="urn:microsoft.com/office/officeart/2008/layout/VerticalAccentList"/>
    <dgm:cxn modelId="{28EB117D-B3C2-4280-B755-9F11FBB7EE29}" type="presParOf" srcId="{4B993355-60F3-403A-96FD-8940150710A5}" destId="{41EA14CD-14AB-429C-85A1-4D3D53E77370}" srcOrd="0" destOrd="0" presId="urn:microsoft.com/office/officeart/2008/layout/VerticalAccentList"/>
    <dgm:cxn modelId="{F26823FF-B084-4A16-A869-573A9E3A73F2}" type="presParOf" srcId="{4B993355-60F3-403A-96FD-8940150710A5}" destId="{E0936373-DAFC-4DE3-B797-2310DCF0FADD}" srcOrd="1" destOrd="0" presId="urn:microsoft.com/office/officeart/2008/layout/VerticalAccentList"/>
    <dgm:cxn modelId="{B9FEAC47-E8F5-4223-BDAE-F5BD9747F61F}" type="presParOf" srcId="{4B993355-60F3-403A-96FD-8940150710A5}" destId="{8436859A-0581-4463-A51C-79CA8060C222}" srcOrd="2" destOrd="0" presId="urn:microsoft.com/office/officeart/2008/layout/VerticalAccentList"/>
    <dgm:cxn modelId="{3ECF65DF-4E7E-431C-83D5-7869D7A6ECF7}" type="presParOf" srcId="{4B993355-60F3-403A-96FD-8940150710A5}" destId="{1980D336-926F-4B94-AAB6-DBD8FDE0C24E}" srcOrd="3" destOrd="0" presId="urn:microsoft.com/office/officeart/2008/layout/VerticalAccentList"/>
    <dgm:cxn modelId="{41EAEEF6-0E0F-451D-9C51-5C4204601F41}" type="presParOf" srcId="{4B993355-60F3-403A-96FD-8940150710A5}" destId="{674123FE-E3C1-4E32-B9D8-7F70E9E4153C}" srcOrd="4" destOrd="0" presId="urn:microsoft.com/office/officeart/2008/layout/VerticalAccentList"/>
    <dgm:cxn modelId="{9A873D03-A951-497D-B1C9-BB16DCDC54E2}" type="presParOf" srcId="{4B993355-60F3-403A-96FD-8940150710A5}" destId="{49588A53-BE08-4873-B158-E30F90085786}" srcOrd="5" destOrd="0" presId="urn:microsoft.com/office/officeart/2008/layout/VerticalAccentList"/>
    <dgm:cxn modelId="{249BBBAD-EFB6-4064-9755-2D8EECD78A70}" type="presParOf" srcId="{4B993355-60F3-403A-96FD-8940150710A5}" destId="{9F7E03E4-0428-4C87-8FC0-95EB128DA90F}" srcOrd="6" destOrd="0" presId="urn:microsoft.com/office/officeart/2008/layout/VerticalAccentList"/>
    <dgm:cxn modelId="{5DD256EE-13A1-41AB-A488-FC954D663E35}" type="presParOf" srcId="{4B993355-60F3-403A-96FD-8940150710A5}" destId="{4DA32277-51C3-42E5-8325-9F7F9C1E1DF6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F13BDA-8355-4E9A-A011-07D54AD0762B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B8DEEC-E627-4C6B-99F1-6CA69679472C}">
      <dgm:prSet phldrT="[Текст]" custT="1"/>
      <dgm:spPr/>
      <dgm:t>
        <a:bodyPr/>
        <a:lstStyle/>
        <a:p>
          <a:r>
            <a:rPr lang="ru-RU" sz="2800" b="0" i="1" dirty="0">
              <a:solidFill>
                <a:srgbClr val="000000"/>
              </a:solidFill>
              <a:effectLst/>
              <a:latin typeface="lucida grande"/>
            </a:rPr>
            <a:t>Соответствие требованиям ПО</a:t>
          </a:r>
          <a:endParaRPr lang="ru-RU" sz="2800" dirty="0"/>
        </a:p>
      </dgm:t>
    </dgm:pt>
    <dgm:pt modelId="{D91C0558-7F88-4D74-9870-810636105265}" type="parTrans" cxnId="{ABED377B-06D2-4D72-ABF8-0EA45C817442}">
      <dgm:prSet/>
      <dgm:spPr/>
      <dgm:t>
        <a:bodyPr/>
        <a:lstStyle/>
        <a:p>
          <a:endParaRPr lang="ru-RU"/>
        </a:p>
      </dgm:t>
    </dgm:pt>
    <dgm:pt modelId="{74FD5021-EE2A-4676-ADC3-BE65E1E74DD0}" type="sibTrans" cxnId="{ABED377B-06D2-4D72-ABF8-0EA45C817442}">
      <dgm:prSet/>
      <dgm:spPr/>
      <dgm:t>
        <a:bodyPr/>
        <a:lstStyle/>
        <a:p>
          <a:endParaRPr lang="ru-RU"/>
        </a:p>
      </dgm:t>
    </dgm:pt>
    <dgm:pt modelId="{D6EC8208-01C0-4EC3-90EC-CA6FFA0FB125}">
      <dgm:prSet phldrT="[Текст]" custT="1"/>
      <dgm:spPr/>
      <dgm:t>
        <a:bodyPr/>
        <a:lstStyle/>
        <a:p>
          <a:r>
            <a:rPr lang="ru-RU" sz="2800" b="0" i="0" dirty="0">
              <a:solidFill>
                <a:srgbClr val="000000"/>
              </a:solidFill>
              <a:effectLst/>
              <a:latin typeface="lucida grande"/>
            </a:rPr>
            <a:t>выявление и </a:t>
          </a:r>
          <a:r>
            <a:rPr lang="ru-RU" sz="2800" b="0" i="1" dirty="0">
              <a:solidFill>
                <a:srgbClr val="000000"/>
              </a:solidFill>
              <a:effectLst/>
              <a:latin typeface="lucida grande"/>
            </a:rPr>
            <a:t>регистрация</a:t>
          </a:r>
          <a:r>
            <a:rPr lang="ru-RU" sz="2800" b="0" i="0" dirty="0">
              <a:solidFill>
                <a:srgbClr val="000000"/>
              </a:solidFill>
              <a:effectLst/>
              <a:latin typeface="lucida grande"/>
            </a:rPr>
            <a:t> дефектов и ошибок</a:t>
          </a:r>
          <a:endParaRPr lang="ru-RU" sz="2800" dirty="0"/>
        </a:p>
      </dgm:t>
    </dgm:pt>
    <dgm:pt modelId="{B6B58EF5-9307-4D91-BE8A-419700060113}" type="parTrans" cxnId="{06BDCE82-4D66-4F9E-9F6C-6A6D1018CB1D}">
      <dgm:prSet/>
      <dgm:spPr/>
      <dgm:t>
        <a:bodyPr/>
        <a:lstStyle/>
        <a:p>
          <a:endParaRPr lang="ru-RU"/>
        </a:p>
      </dgm:t>
    </dgm:pt>
    <dgm:pt modelId="{B5DDE8C0-79AC-487C-962E-07DE58350F0F}" type="sibTrans" cxnId="{06BDCE82-4D66-4F9E-9F6C-6A6D1018CB1D}">
      <dgm:prSet/>
      <dgm:spPr/>
      <dgm:t>
        <a:bodyPr/>
        <a:lstStyle/>
        <a:p>
          <a:endParaRPr lang="ru-RU"/>
        </a:p>
      </dgm:t>
    </dgm:pt>
    <dgm:pt modelId="{DED4993C-5EB8-4CF8-B30A-0BB5A55F049E}" type="pres">
      <dgm:prSet presAssocID="{41F13BDA-8355-4E9A-A011-07D54AD0762B}" presName="compositeShape" presStyleCnt="0">
        <dgm:presLayoutVars>
          <dgm:chMax val="2"/>
          <dgm:dir/>
          <dgm:resizeHandles val="exact"/>
        </dgm:presLayoutVars>
      </dgm:prSet>
      <dgm:spPr/>
    </dgm:pt>
    <dgm:pt modelId="{3F8CF506-6988-4D6E-B7C0-E87C496930E2}" type="pres">
      <dgm:prSet presAssocID="{41F13BDA-8355-4E9A-A011-07D54AD0762B}" presName="divider" presStyleLbl="fgShp" presStyleIdx="0" presStyleCnt="1"/>
      <dgm:spPr/>
    </dgm:pt>
    <dgm:pt modelId="{C6C04C4E-43D0-4B8A-8EFB-988EA3C867A6}" type="pres">
      <dgm:prSet presAssocID="{39B8DEEC-E627-4C6B-99F1-6CA69679472C}" presName="downArrow" presStyleLbl="node1" presStyleIdx="0" presStyleCnt="2" custScaleX="148772" custScaleY="149991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01BA1035-3ACF-4C35-943C-8EAD39ED7C4A}" type="pres">
      <dgm:prSet presAssocID="{39B8DEEC-E627-4C6B-99F1-6CA69679472C}" presName="downArrowText" presStyleLbl="revTx" presStyleIdx="0" presStyleCnt="2" custScaleX="170382">
        <dgm:presLayoutVars>
          <dgm:bulletEnabled val="1"/>
        </dgm:presLayoutVars>
      </dgm:prSet>
      <dgm:spPr/>
    </dgm:pt>
    <dgm:pt modelId="{1AEE7C67-CC01-45DE-BE51-7B9388A29611}" type="pres">
      <dgm:prSet presAssocID="{D6EC8208-01C0-4EC3-90EC-CA6FFA0FB125}" presName="upArrow" presStyleLbl="node1" presStyleIdx="1" presStyleCnt="2" custScaleX="64296" custScaleY="90273"/>
      <dgm:spPr>
        <a:solidFill>
          <a:schemeClr val="accent6">
            <a:lumMod val="75000"/>
          </a:schemeClr>
        </a:solidFill>
        <a:scene3d>
          <a:camera prst="isometricLeftDown"/>
          <a:lightRig rig="threePt" dir="t"/>
        </a:scene3d>
        <a:sp3d>
          <a:bevelT/>
        </a:sp3d>
      </dgm:spPr>
    </dgm:pt>
    <dgm:pt modelId="{0FE0F4D0-1C9B-49BE-A817-04AC885AE9C0}" type="pres">
      <dgm:prSet presAssocID="{D6EC8208-01C0-4EC3-90EC-CA6FFA0FB125}" presName="upArrowText" presStyleLbl="revTx" presStyleIdx="1" presStyleCnt="2" custScaleX="182558">
        <dgm:presLayoutVars>
          <dgm:bulletEnabled val="1"/>
        </dgm:presLayoutVars>
      </dgm:prSet>
      <dgm:spPr/>
    </dgm:pt>
  </dgm:ptLst>
  <dgm:cxnLst>
    <dgm:cxn modelId="{4A4DBD02-85C6-4498-8719-E5807B118476}" type="presOf" srcId="{39B8DEEC-E627-4C6B-99F1-6CA69679472C}" destId="{01BA1035-3ACF-4C35-943C-8EAD39ED7C4A}" srcOrd="0" destOrd="0" presId="urn:microsoft.com/office/officeart/2005/8/layout/arrow3"/>
    <dgm:cxn modelId="{525F592C-4F8D-4BD6-B422-3AFF2D87DC2A}" type="presOf" srcId="{D6EC8208-01C0-4EC3-90EC-CA6FFA0FB125}" destId="{0FE0F4D0-1C9B-49BE-A817-04AC885AE9C0}" srcOrd="0" destOrd="0" presId="urn:microsoft.com/office/officeart/2005/8/layout/arrow3"/>
    <dgm:cxn modelId="{23AF1751-49FD-43E4-992F-2B00C99EA240}" type="presOf" srcId="{41F13BDA-8355-4E9A-A011-07D54AD0762B}" destId="{DED4993C-5EB8-4CF8-B30A-0BB5A55F049E}" srcOrd="0" destOrd="0" presId="urn:microsoft.com/office/officeart/2005/8/layout/arrow3"/>
    <dgm:cxn modelId="{ABED377B-06D2-4D72-ABF8-0EA45C817442}" srcId="{41F13BDA-8355-4E9A-A011-07D54AD0762B}" destId="{39B8DEEC-E627-4C6B-99F1-6CA69679472C}" srcOrd="0" destOrd="0" parTransId="{D91C0558-7F88-4D74-9870-810636105265}" sibTransId="{74FD5021-EE2A-4676-ADC3-BE65E1E74DD0}"/>
    <dgm:cxn modelId="{06BDCE82-4D66-4F9E-9F6C-6A6D1018CB1D}" srcId="{41F13BDA-8355-4E9A-A011-07D54AD0762B}" destId="{D6EC8208-01C0-4EC3-90EC-CA6FFA0FB125}" srcOrd="1" destOrd="0" parTransId="{B6B58EF5-9307-4D91-BE8A-419700060113}" sibTransId="{B5DDE8C0-79AC-487C-962E-07DE58350F0F}"/>
    <dgm:cxn modelId="{76C0BE24-5A39-46FA-8C09-A14F0973C39C}" type="presParOf" srcId="{DED4993C-5EB8-4CF8-B30A-0BB5A55F049E}" destId="{3F8CF506-6988-4D6E-B7C0-E87C496930E2}" srcOrd="0" destOrd="0" presId="urn:microsoft.com/office/officeart/2005/8/layout/arrow3"/>
    <dgm:cxn modelId="{E3C26329-7118-42A0-B184-9497D708A455}" type="presParOf" srcId="{DED4993C-5EB8-4CF8-B30A-0BB5A55F049E}" destId="{C6C04C4E-43D0-4B8A-8EFB-988EA3C867A6}" srcOrd="1" destOrd="0" presId="urn:microsoft.com/office/officeart/2005/8/layout/arrow3"/>
    <dgm:cxn modelId="{11921814-679C-405A-BC59-CA35FC673877}" type="presParOf" srcId="{DED4993C-5EB8-4CF8-B30A-0BB5A55F049E}" destId="{01BA1035-3ACF-4C35-943C-8EAD39ED7C4A}" srcOrd="2" destOrd="0" presId="urn:microsoft.com/office/officeart/2005/8/layout/arrow3"/>
    <dgm:cxn modelId="{D357CB07-D40B-4A8B-9AB1-EBBC66E3866B}" type="presParOf" srcId="{DED4993C-5EB8-4CF8-B30A-0BB5A55F049E}" destId="{1AEE7C67-CC01-45DE-BE51-7B9388A29611}" srcOrd="3" destOrd="0" presId="urn:microsoft.com/office/officeart/2005/8/layout/arrow3"/>
    <dgm:cxn modelId="{43086696-D9C8-433E-8B72-3091047388E5}" type="presParOf" srcId="{DED4993C-5EB8-4CF8-B30A-0BB5A55F049E}" destId="{0FE0F4D0-1C9B-49BE-A817-04AC885AE9C0}" srcOrd="4" destOrd="0" presId="urn:microsoft.com/office/officeart/2005/8/layout/arrow3"/>
  </dgm:cxnLst>
  <dgm:bg/>
  <dgm:whole>
    <a:ln>
      <a:solidFill>
        <a:srgbClr val="92D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C98BF6-64D3-416B-9DF3-FCFF163B0A97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1A8E73D3-1659-4468-B2C3-F1C3718CBA38}">
      <dgm:prSet phldrT="[Текст]" custT="1"/>
      <dgm:spPr>
        <a:solidFill>
          <a:srgbClr val="FFFF99"/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spcFirstLastPara="0" vert="horz" wrap="square" lIns="91440" tIns="45720" rIns="91440" bIns="45720" numCol="1" spcCol="1270" rtlCol="0" anchor="ctr" anchorCtr="0"/>
        <a:lstStyle/>
        <a:p>
          <a:pPr algn="l" defTabSz="914400" rtl="0" eaLnBrk="1" latinLnBrk="0" hangingPunct="1">
            <a:lnSpc>
              <a:spcPct val="90000"/>
            </a:lnSpc>
            <a:spcBef>
              <a:spcPts val="1000"/>
            </a:spcBef>
          </a:pPr>
          <a:r>
            <a:rPr lang="ru-RU" sz="1600" b="1" kern="1200" dirty="0">
              <a:solidFill>
                <a:srgbClr val="000000"/>
              </a:solidFill>
              <a:latin typeface="lucida grande"/>
              <a:ea typeface="+mn-ea"/>
              <a:cs typeface="+mn-cs"/>
            </a:rPr>
            <a:t>общие требования к ИС, </a:t>
          </a:r>
          <a:r>
            <a:rPr lang="ru-RU" sz="1600" b="0" kern="1200" dirty="0">
              <a:solidFill>
                <a:srgbClr val="000000"/>
              </a:solidFill>
              <a:latin typeface="lucida grande"/>
              <a:ea typeface="+mn-ea"/>
              <a:cs typeface="+mn-cs"/>
            </a:rPr>
            <a:t>предназначенные для программной </a:t>
          </a:r>
          <a:r>
            <a:rPr lang="ru-RU" sz="1600" b="1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реализации</a:t>
          </a:r>
          <a:r>
            <a:rPr lang="ru-RU" sz="1600" b="0" kern="1200" dirty="0">
              <a:solidFill>
                <a:srgbClr val="000000"/>
              </a:solidFill>
              <a:latin typeface="lucida grande"/>
              <a:ea typeface="+mn-ea"/>
              <a:cs typeface="+mn-cs"/>
            </a:rPr>
            <a:t> </a:t>
          </a:r>
          <a:r>
            <a:rPr lang="ru-RU" sz="1600" b="1" kern="1200" dirty="0">
              <a:solidFill>
                <a:srgbClr val="000000"/>
              </a:solidFill>
              <a:latin typeface="lucida grande"/>
              <a:ea typeface="+mn-ea"/>
              <a:cs typeface="+mn-cs"/>
            </a:rPr>
            <a:t>- </a:t>
          </a:r>
        </a:p>
      </dgm:t>
    </dgm:pt>
    <dgm:pt modelId="{AA0BDC20-55CC-4C78-A253-3EC50134B346}" type="parTrans" cxnId="{4F316149-CAEB-43E5-B919-E377F4F12D08}">
      <dgm:prSet/>
      <dgm:spPr/>
      <dgm:t>
        <a:bodyPr/>
        <a:lstStyle/>
        <a:p>
          <a:endParaRPr lang="ru-RU" sz="1600"/>
        </a:p>
      </dgm:t>
    </dgm:pt>
    <dgm:pt modelId="{66DD3195-271F-4BB1-BF51-65E9119B5438}" type="sibTrans" cxnId="{4F316149-CAEB-43E5-B919-E377F4F12D08}">
      <dgm:prSet/>
      <dgm:spPr/>
      <dgm:t>
        <a:bodyPr/>
        <a:lstStyle/>
        <a:p>
          <a:endParaRPr lang="ru-RU" sz="1600"/>
        </a:p>
      </dgm:t>
    </dgm:pt>
    <dgm:pt modelId="{D866E811-7878-42F7-95EB-F2A13AA108FA}">
      <dgm:prSet phldrT="[Текст]" custT="1"/>
      <dgm:spPr>
        <a:solidFill>
          <a:srgbClr val="FFFF99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vert="horz" wrap="square" lIns="91440" tIns="45720" rIns="91440" bIns="45720" rtlCol="0"/>
        <a:lstStyle/>
        <a:p>
          <a:r>
            <a:rPr lang="ru-RU" sz="1600" b="1" dirty="0">
              <a:solidFill>
                <a:schemeClr val="tx1"/>
              </a:solidFill>
              <a:latin typeface="lucida grande"/>
            </a:rPr>
            <a:t>в спецификацию требований высокого уровня </a:t>
          </a:r>
          <a:r>
            <a:rPr lang="ru-RU" sz="1600" dirty="0">
              <a:solidFill>
                <a:schemeClr val="tx1"/>
              </a:solidFill>
              <a:latin typeface="lucida grande"/>
            </a:rPr>
            <a:t>к комплексу программ, удовлетворяющих исходным системным требованиям</a:t>
          </a:r>
          <a:endParaRPr lang="ru-RU" sz="1600" dirty="0">
            <a:solidFill>
              <a:schemeClr val="tx1"/>
            </a:solidFill>
          </a:endParaRPr>
        </a:p>
      </dgm:t>
    </dgm:pt>
    <dgm:pt modelId="{9A575C33-B742-4D2F-AA92-7489E9B41E4D}" type="parTrans" cxnId="{F815BBE8-66E3-41A8-9C6F-27AB7E952D52}">
      <dgm:prSet/>
      <dgm:spPr/>
      <dgm:t>
        <a:bodyPr/>
        <a:lstStyle/>
        <a:p>
          <a:endParaRPr lang="ru-RU" sz="1600"/>
        </a:p>
      </dgm:t>
    </dgm:pt>
    <dgm:pt modelId="{481E4F6C-C386-48DC-873F-56F814751537}" type="sibTrans" cxnId="{F815BBE8-66E3-41A8-9C6F-27AB7E952D52}">
      <dgm:prSet/>
      <dgm:spPr/>
      <dgm:t>
        <a:bodyPr/>
        <a:lstStyle/>
        <a:p>
          <a:endParaRPr lang="ru-RU" sz="1600"/>
        </a:p>
      </dgm:t>
    </dgm:pt>
    <dgm:pt modelId="{6CCCAEA7-2C75-4997-91DC-429F26844571}">
      <dgm:prSet custT="1"/>
      <dgm:spPr>
        <a:solidFill>
          <a:srgbClr val="FFFF99"/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spcFirstLastPara="0" vert="horz" wrap="square" lIns="91440" tIns="45720" rIns="91440" bIns="45720" numCol="1" spcCol="1270" rtlCol="0" anchor="ctr" anchorCtr="0"/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в архитектуру ПО и в спецификации требований </a:t>
          </a:r>
          <a:r>
            <a:rPr lang="ru-RU" sz="1600" b="0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к функциональным компонентам низкого уровня</a:t>
          </a:r>
        </a:p>
      </dgm:t>
    </dgm:pt>
    <dgm:pt modelId="{03648891-E5CF-4DCD-AD5A-C353E5DE9316}" type="parTrans" cxnId="{87C1A743-20C0-421A-AE29-09746918EE97}">
      <dgm:prSet/>
      <dgm:spPr/>
      <dgm:t>
        <a:bodyPr/>
        <a:lstStyle/>
        <a:p>
          <a:endParaRPr lang="ru-RU" sz="1600"/>
        </a:p>
      </dgm:t>
    </dgm:pt>
    <dgm:pt modelId="{90BD7E51-EA47-4336-8D3E-2161D55818F4}" type="sibTrans" cxnId="{87C1A743-20C0-421A-AE29-09746918EE97}">
      <dgm:prSet/>
      <dgm:spPr/>
      <dgm:t>
        <a:bodyPr/>
        <a:lstStyle/>
        <a:p>
          <a:endParaRPr lang="ru-RU" sz="1600"/>
        </a:p>
      </dgm:t>
    </dgm:pt>
    <dgm:pt modelId="{979EEF45-0513-495F-8496-633C101C43D7}">
      <dgm:prSet custT="1"/>
      <dgm:spPr>
        <a:solidFill>
          <a:srgbClr val="FFFF99"/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spcFirstLastPara="0" vert="horz" wrap="square" lIns="91440" tIns="45720" rIns="91440" bIns="45720" numCol="1" spcCol="1270" rtlCol="0" anchor="ctr" anchorCtr="0"/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в удовлетворяющие им исходные тексты </a:t>
          </a:r>
          <a:r>
            <a:rPr lang="ru-RU" sz="1600" b="0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программных и информационных модулей</a:t>
          </a:r>
        </a:p>
      </dgm:t>
    </dgm:pt>
    <dgm:pt modelId="{B0334984-AA80-4DA7-BC84-434DF6294F60}" type="parTrans" cxnId="{1E353864-FFE2-4B32-A8B3-92837DBAB584}">
      <dgm:prSet/>
      <dgm:spPr/>
      <dgm:t>
        <a:bodyPr/>
        <a:lstStyle/>
        <a:p>
          <a:endParaRPr lang="ru-RU" sz="1600"/>
        </a:p>
      </dgm:t>
    </dgm:pt>
    <dgm:pt modelId="{9641076A-7A1C-4365-A911-42D23BF4A771}" type="sibTrans" cxnId="{1E353864-FFE2-4B32-A8B3-92837DBAB584}">
      <dgm:prSet/>
      <dgm:spPr/>
      <dgm:t>
        <a:bodyPr/>
        <a:lstStyle/>
        <a:p>
          <a:endParaRPr lang="ru-RU" sz="1600"/>
        </a:p>
      </dgm:t>
    </dgm:pt>
    <dgm:pt modelId="{F9193F5E-61D2-4B59-B10D-67C8E14531D3}">
      <dgm:prSet custT="1"/>
      <dgm:spPr>
        <a:solidFill>
          <a:srgbClr val="FFFF99"/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spcFirstLastPara="0" vert="horz" wrap="square" lIns="91440" tIns="45720" rIns="91440" bIns="45720" numCol="1" spcCol="1270" rtlCol="0" anchor="ctr" anchorCtr="0"/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исходные тексты программ и соответствующий им исполняемый код </a:t>
          </a:r>
          <a:br>
            <a:rPr lang="ru-RU" sz="1600" b="0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</a:br>
          <a:r>
            <a:rPr lang="ru-RU" sz="1600" b="1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не содержат ошибок</a:t>
          </a:r>
        </a:p>
      </dgm:t>
    </dgm:pt>
    <dgm:pt modelId="{A99C00C2-5E7C-448D-BD15-138DB179C2A0}" type="parTrans" cxnId="{E1171F8B-0693-418F-8A02-817DC7E9B761}">
      <dgm:prSet/>
      <dgm:spPr/>
      <dgm:t>
        <a:bodyPr/>
        <a:lstStyle/>
        <a:p>
          <a:endParaRPr lang="ru-RU" sz="1600"/>
        </a:p>
      </dgm:t>
    </dgm:pt>
    <dgm:pt modelId="{3DDAD8B6-5EBE-4EF5-B193-3CECBE0CED34}" type="sibTrans" cxnId="{E1171F8B-0693-418F-8A02-817DC7E9B761}">
      <dgm:prSet/>
      <dgm:spPr/>
      <dgm:t>
        <a:bodyPr/>
        <a:lstStyle/>
        <a:p>
          <a:endParaRPr lang="ru-RU" sz="1600"/>
        </a:p>
      </dgm:t>
    </dgm:pt>
    <dgm:pt modelId="{6A12C481-6312-4986-B628-E8327347E7B5}" type="pres">
      <dgm:prSet presAssocID="{29C98BF6-64D3-416B-9DF3-FCFF163B0A97}" presName="rootnode" presStyleCnt="0">
        <dgm:presLayoutVars>
          <dgm:chMax/>
          <dgm:chPref/>
          <dgm:dir/>
          <dgm:animLvl val="lvl"/>
        </dgm:presLayoutVars>
      </dgm:prSet>
      <dgm:spPr/>
    </dgm:pt>
    <dgm:pt modelId="{B58DCA71-DED1-4947-9D7F-0BAB371E316F}" type="pres">
      <dgm:prSet presAssocID="{1A8E73D3-1659-4468-B2C3-F1C3718CBA38}" presName="composite" presStyleCnt="0"/>
      <dgm:spPr/>
    </dgm:pt>
    <dgm:pt modelId="{D3002A21-92C4-41A7-8BF5-76E2AE639A46}" type="pres">
      <dgm:prSet presAssocID="{1A8E73D3-1659-4468-B2C3-F1C3718CBA38}" presName="bentUpArrow1" presStyleLbl="alignImgPlace1" presStyleIdx="0" presStyleCnt="4"/>
      <dgm:spPr>
        <a:xfrm rot="5400000">
          <a:off x="2873816" y="2517963"/>
          <a:ext cx="2251853" cy="256365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</dgm:pt>
    <dgm:pt modelId="{50F3B5B6-6FC4-4B9A-996C-625301CBBE71}" type="pres">
      <dgm:prSet presAssocID="{1A8E73D3-1659-4468-B2C3-F1C3718CBA38}" presName="ParentText" presStyleLbl="node1" presStyleIdx="0" presStyleCnt="5" custScaleX="283602" custLinFactNeighborX="9968">
        <dgm:presLayoutVars>
          <dgm:chMax val="1"/>
          <dgm:chPref val="1"/>
          <dgm:bulletEnabled val="1"/>
        </dgm:presLayoutVars>
      </dgm:prSet>
      <dgm:spPr>
        <a:xfrm>
          <a:off x="2545116" y="32858"/>
          <a:ext cx="1834635" cy="1284185"/>
        </a:xfrm>
        <a:prstGeom prst="roundRect">
          <a:avLst>
            <a:gd name="adj" fmla="val 16670"/>
          </a:avLst>
        </a:prstGeom>
      </dgm:spPr>
    </dgm:pt>
    <dgm:pt modelId="{99BB7E80-5285-4E30-9CEF-D1E5401315C2}" type="pres">
      <dgm:prSet presAssocID="{1A8E73D3-1659-4468-B2C3-F1C3718CBA38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37883F85-7A3F-439C-9A4C-698B19E114E7}" type="pres">
      <dgm:prSet presAssocID="{66DD3195-271F-4BB1-BF51-65E9119B5438}" presName="sibTrans" presStyleCnt="0"/>
      <dgm:spPr/>
    </dgm:pt>
    <dgm:pt modelId="{14E82390-FA9D-4711-8485-138692040915}" type="pres">
      <dgm:prSet presAssocID="{D866E811-7878-42F7-95EB-F2A13AA108FA}" presName="composite" presStyleCnt="0"/>
      <dgm:spPr/>
    </dgm:pt>
    <dgm:pt modelId="{3E3DEE9F-6197-40D0-91D0-441A9397EF64}" type="pres">
      <dgm:prSet presAssocID="{D866E811-7878-42F7-95EB-F2A13AA108FA}" presName="bentUpArrow1" presStyleLbl="alignImgPlace1" presStyleIdx="1" presStyleCnt="4"/>
      <dgm:spPr>
        <a:xfrm rot="5400000">
          <a:off x="4354963" y="2683522"/>
          <a:ext cx="1089831" cy="124073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5B9BD5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</dgm:pt>
    <dgm:pt modelId="{B3FF28CF-8586-4D2A-AE37-48DDD8C06F68}" type="pres">
      <dgm:prSet presAssocID="{D866E811-7878-42F7-95EB-F2A13AA108FA}" presName="ParentText" presStyleLbl="node1" presStyleIdx="1" presStyleCnt="5" custScaleX="283602" custLinFactNeighborX="34687">
        <dgm:presLayoutVars>
          <dgm:chMax val="1"/>
          <dgm:chPref val="1"/>
          <dgm:bulletEnabled val="1"/>
        </dgm:presLayoutVars>
      </dgm:prSet>
      <dgm:spPr>
        <a:xfrm>
          <a:off x="5420183" y="3002420"/>
          <a:ext cx="3790795" cy="2653433"/>
        </a:xfrm>
        <a:prstGeom prst="roundRect">
          <a:avLst>
            <a:gd name="adj" fmla="val 16670"/>
          </a:avLst>
        </a:prstGeom>
      </dgm:spPr>
    </dgm:pt>
    <dgm:pt modelId="{0BEC207D-5476-4F3F-A030-4C82CF62F289}" type="pres">
      <dgm:prSet presAssocID="{D866E811-7878-42F7-95EB-F2A13AA108FA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C00C5659-A624-4036-9DCC-D14ABA73C2F0}" type="pres">
      <dgm:prSet presAssocID="{481E4F6C-C386-48DC-873F-56F814751537}" presName="sibTrans" presStyleCnt="0"/>
      <dgm:spPr/>
    </dgm:pt>
    <dgm:pt modelId="{B068B644-24F5-4C6D-B04C-21FD02AE9099}" type="pres">
      <dgm:prSet presAssocID="{6CCCAEA7-2C75-4997-91DC-429F26844571}" presName="composite" presStyleCnt="0"/>
      <dgm:spPr/>
    </dgm:pt>
    <dgm:pt modelId="{0A16A85F-CA81-4F45-A6C7-9B199CDE30A0}" type="pres">
      <dgm:prSet presAssocID="{6CCCAEA7-2C75-4997-91DC-429F26844571}" presName="bentUpArrow1" presStyleLbl="alignImgPlace1" presStyleIdx="2" presStyleCnt="4"/>
      <dgm:spPr>
        <a:xfrm rot="5400000">
          <a:off x="5876070" y="4126086"/>
          <a:ext cx="1089831" cy="124073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5B9BD5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</dgm:pt>
    <dgm:pt modelId="{0F4EB0E2-CA53-49C9-9884-3C8C95D4BB60}" type="pres">
      <dgm:prSet presAssocID="{6CCCAEA7-2C75-4997-91DC-429F26844571}" presName="ParentText" presStyleLbl="node1" presStyleIdx="2" presStyleCnt="5" custScaleX="283602" custLinFactNeighborX="34687">
        <dgm:presLayoutVars>
          <dgm:chMax val="1"/>
          <dgm:chPref val="1"/>
          <dgm:bulletEnabled val="1"/>
        </dgm:presLayoutVars>
      </dgm:prSet>
      <dgm:spPr>
        <a:xfrm>
          <a:off x="5587331" y="2917985"/>
          <a:ext cx="1834635" cy="1284185"/>
        </a:xfrm>
        <a:prstGeom prst="roundRect">
          <a:avLst>
            <a:gd name="adj" fmla="val 16670"/>
          </a:avLst>
        </a:prstGeom>
      </dgm:spPr>
    </dgm:pt>
    <dgm:pt modelId="{E78A91E1-3325-4C71-8E10-3A0B7B5BBB43}" type="pres">
      <dgm:prSet presAssocID="{6CCCAEA7-2C75-4997-91DC-429F26844571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3B93AB0A-8F88-417B-B6F8-7365F10210C7}" type="pres">
      <dgm:prSet presAssocID="{90BD7E51-EA47-4336-8D3E-2161D55818F4}" presName="sibTrans" presStyleCnt="0"/>
      <dgm:spPr/>
    </dgm:pt>
    <dgm:pt modelId="{28569B7E-E9B6-4D97-9250-105AC82B17C4}" type="pres">
      <dgm:prSet presAssocID="{979EEF45-0513-495F-8496-633C101C43D7}" presName="composite" presStyleCnt="0"/>
      <dgm:spPr/>
    </dgm:pt>
    <dgm:pt modelId="{736DAA7C-62E3-48A8-904C-07140E1CB1A6}" type="pres">
      <dgm:prSet presAssocID="{979EEF45-0513-495F-8496-633C101C43D7}" presName="bentUpArrow1" presStyleLbl="alignImgPlace1" presStyleIdx="3" presStyleCnt="4"/>
      <dgm:spPr>
        <a:xfrm rot="5400000">
          <a:off x="6690508" y="3955200"/>
          <a:ext cx="769833" cy="87642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5B9BD5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</dgm:pt>
    <dgm:pt modelId="{D46B07AA-845A-45AB-BF54-BCEE1BE9D433}" type="pres">
      <dgm:prSet presAssocID="{979EEF45-0513-495F-8496-633C101C43D7}" presName="ParentText" presStyleLbl="node1" presStyleIdx="3" presStyleCnt="5" custScaleX="283602" custLinFactNeighborX="34687">
        <dgm:presLayoutVars>
          <dgm:chMax val="1"/>
          <dgm:chPref val="1"/>
          <dgm:bulletEnabled val="1"/>
        </dgm:presLayoutVars>
      </dgm:prSet>
      <dgm:spPr>
        <a:xfrm>
          <a:off x="7108439" y="4360549"/>
          <a:ext cx="1834635" cy="1284185"/>
        </a:xfrm>
        <a:prstGeom prst="roundRect">
          <a:avLst>
            <a:gd name="adj" fmla="val 16670"/>
          </a:avLst>
        </a:prstGeom>
      </dgm:spPr>
    </dgm:pt>
    <dgm:pt modelId="{3536377B-87AA-43D4-AA6D-E18541E19B69}" type="pres">
      <dgm:prSet presAssocID="{979EEF45-0513-495F-8496-633C101C43D7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A5AA8897-5B53-4F05-857C-C5F73EAB18C3}" type="pres">
      <dgm:prSet presAssocID="{9641076A-7A1C-4365-A911-42D23BF4A771}" presName="sibTrans" presStyleCnt="0"/>
      <dgm:spPr/>
    </dgm:pt>
    <dgm:pt modelId="{9B67C51B-56A9-4D2A-9AA4-6530FB56F14E}" type="pres">
      <dgm:prSet presAssocID="{F9193F5E-61D2-4B59-B10D-67C8E14531D3}" presName="composite" presStyleCnt="0"/>
      <dgm:spPr/>
    </dgm:pt>
    <dgm:pt modelId="{5E007B45-C2F1-4569-ADCB-0DC664105A43}" type="pres">
      <dgm:prSet presAssocID="{F9193F5E-61D2-4B59-B10D-67C8E14531D3}" presName="ParentText" presStyleLbl="node1" presStyleIdx="4" presStyleCnt="5" custScaleX="227434" custLinFactNeighborX="30696">
        <dgm:presLayoutVars>
          <dgm:chMax val="1"/>
          <dgm:chPref val="1"/>
          <dgm:bulletEnabled val="1"/>
        </dgm:presLayoutVars>
      </dgm:prSet>
      <dgm:spPr>
        <a:xfrm>
          <a:off x="8330733" y="4129384"/>
          <a:ext cx="1302951" cy="912024"/>
        </a:xfrm>
        <a:prstGeom prst="roundRect">
          <a:avLst>
            <a:gd name="adj" fmla="val 16670"/>
          </a:avLst>
        </a:prstGeom>
      </dgm:spPr>
    </dgm:pt>
  </dgm:ptLst>
  <dgm:cxnLst>
    <dgm:cxn modelId="{D33E8B20-EECF-4527-AAE1-F80760E3C649}" type="presOf" srcId="{1A8E73D3-1659-4468-B2C3-F1C3718CBA38}" destId="{50F3B5B6-6FC4-4B9A-996C-625301CBBE71}" srcOrd="0" destOrd="0" presId="urn:microsoft.com/office/officeart/2005/8/layout/StepDownProcess"/>
    <dgm:cxn modelId="{87C1A743-20C0-421A-AE29-09746918EE97}" srcId="{29C98BF6-64D3-416B-9DF3-FCFF163B0A97}" destId="{6CCCAEA7-2C75-4997-91DC-429F26844571}" srcOrd="2" destOrd="0" parTransId="{03648891-E5CF-4DCD-AD5A-C353E5DE9316}" sibTransId="{90BD7E51-EA47-4336-8D3E-2161D55818F4}"/>
    <dgm:cxn modelId="{1E353864-FFE2-4B32-A8B3-92837DBAB584}" srcId="{29C98BF6-64D3-416B-9DF3-FCFF163B0A97}" destId="{979EEF45-0513-495F-8496-633C101C43D7}" srcOrd="3" destOrd="0" parTransId="{B0334984-AA80-4DA7-BC84-434DF6294F60}" sibTransId="{9641076A-7A1C-4365-A911-42D23BF4A771}"/>
    <dgm:cxn modelId="{B6969D47-9ADF-493A-AD12-7DF915ED65BC}" type="presOf" srcId="{6CCCAEA7-2C75-4997-91DC-429F26844571}" destId="{0F4EB0E2-CA53-49C9-9884-3C8C95D4BB60}" srcOrd="0" destOrd="0" presId="urn:microsoft.com/office/officeart/2005/8/layout/StepDownProcess"/>
    <dgm:cxn modelId="{4F316149-CAEB-43E5-B919-E377F4F12D08}" srcId="{29C98BF6-64D3-416B-9DF3-FCFF163B0A97}" destId="{1A8E73D3-1659-4468-B2C3-F1C3718CBA38}" srcOrd="0" destOrd="0" parTransId="{AA0BDC20-55CC-4C78-A253-3EC50134B346}" sibTransId="{66DD3195-271F-4BB1-BF51-65E9119B5438}"/>
    <dgm:cxn modelId="{6845234B-E1B4-4590-B74B-CA5F2C4181CD}" type="presOf" srcId="{F9193F5E-61D2-4B59-B10D-67C8E14531D3}" destId="{5E007B45-C2F1-4569-ADCB-0DC664105A43}" srcOrd="0" destOrd="0" presId="urn:microsoft.com/office/officeart/2005/8/layout/StepDownProcess"/>
    <dgm:cxn modelId="{E1171F8B-0693-418F-8A02-817DC7E9B761}" srcId="{29C98BF6-64D3-416B-9DF3-FCFF163B0A97}" destId="{F9193F5E-61D2-4B59-B10D-67C8E14531D3}" srcOrd="4" destOrd="0" parTransId="{A99C00C2-5E7C-448D-BD15-138DB179C2A0}" sibTransId="{3DDAD8B6-5EBE-4EF5-B193-3CECBE0CED34}"/>
    <dgm:cxn modelId="{AC76CE95-1F3E-44CE-838A-7DB610E311DE}" type="presOf" srcId="{29C98BF6-64D3-416B-9DF3-FCFF163B0A97}" destId="{6A12C481-6312-4986-B628-E8327347E7B5}" srcOrd="0" destOrd="0" presId="urn:microsoft.com/office/officeart/2005/8/layout/StepDownProcess"/>
    <dgm:cxn modelId="{87F0ACBA-0CC1-4801-BAEA-00429E49C99B}" type="presOf" srcId="{979EEF45-0513-495F-8496-633C101C43D7}" destId="{D46B07AA-845A-45AB-BF54-BCEE1BE9D433}" srcOrd="0" destOrd="0" presId="urn:microsoft.com/office/officeart/2005/8/layout/StepDownProcess"/>
    <dgm:cxn modelId="{F83CBBE3-801E-4384-A0C3-12F041AB43D6}" type="presOf" srcId="{D866E811-7878-42F7-95EB-F2A13AA108FA}" destId="{B3FF28CF-8586-4D2A-AE37-48DDD8C06F68}" srcOrd="0" destOrd="0" presId="urn:microsoft.com/office/officeart/2005/8/layout/StepDownProcess"/>
    <dgm:cxn modelId="{F815BBE8-66E3-41A8-9C6F-27AB7E952D52}" srcId="{29C98BF6-64D3-416B-9DF3-FCFF163B0A97}" destId="{D866E811-7878-42F7-95EB-F2A13AA108FA}" srcOrd="1" destOrd="0" parTransId="{9A575C33-B742-4D2F-AA92-7489E9B41E4D}" sibTransId="{481E4F6C-C386-48DC-873F-56F814751537}"/>
    <dgm:cxn modelId="{997D83C7-DECD-4587-B420-7E2BBB774CE5}" type="presParOf" srcId="{6A12C481-6312-4986-B628-E8327347E7B5}" destId="{B58DCA71-DED1-4947-9D7F-0BAB371E316F}" srcOrd="0" destOrd="0" presId="urn:microsoft.com/office/officeart/2005/8/layout/StepDownProcess"/>
    <dgm:cxn modelId="{08AF8687-D3A8-4A4E-B6BC-C244670D782C}" type="presParOf" srcId="{B58DCA71-DED1-4947-9D7F-0BAB371E316F}" destId="{D3002A21-92C4-41A7-8BF5-76E2AE639A46}" srcOrd="0" destOrd="0" presId="urn:microsoft.com/office/officeart/2005/8/layout/StepDownProcess"/>
    <dgm:cxn modelId="{9CD01F69-B344-4152-BDD6-7A81E23F4443}" type="presParOf" srcId="{B58DCA71-DED1-4947-9D7F-0BAB371E316F}" destId="{50F3B5B6-6FC4-4B9A-996C-625301CBBE71}" srcOrd="1" destOrd="0" presId="urn:microsoft.com/office/officeart/2005/8/layout/StepDownProcess"/>
    <dgm:cxn modelId="{D8B12A26-07E5-4CBB-A95B-529CC0410D09}" type="presParOf" srcId="{B58DCA71-DED1-4947-9D7F-0BAB371E316F}" destId="{99BB7E80-5285-4E30-9CEF-D1E5401315C2}" srcOrd="2" destOrd="0" presId="urn:microsoft.com/office/officeart/2005/8/layout/StepDownProcess"/>
    <dgm:cxn modelId="{A1EB291F-7E48-4122-9040-F157E7730483}" type="presParOf" srcId="{6A12C481-6312-4986-B628-E8327347E7B5}" destId="{37883F85-7A3F-439C-9A4C-698B19E114E7}" srcOrd="1" destOrd="0" presId="urn:microsoft.com/office/officeart/2005/8/layout/StepDownProcess"/>
    <dgm:cxn modelId="{97726110-D599-43E4-9B67-765E70902E51}" type="presParOf" srcId="{6A12C481-6312-4986-B628-E8327347E7B5}" destId="{14E82390-FA9D-4711-8485-138692040915}" srcOrd="2" destOrd="0" presId="urn:microsoft.com/office/officeart/2005/8/layout/StepDownProcess"/>
    <dgm:cxn modelId="{76BC8ED2-ED83-4A48-93BE-877AF5458AF9}" type="presParOf" srcId="{14E82390-FA9D-4711-8485-138692040915}" destId="{3E3DEE9F-6197-40D0-91D0-441A9397EF64}" srcOrd="0" destOrd="0" presId="urn:microsoft.com/office/officeart/2005/8/layout/StepDownProcess"/>
    <dgm:cxn modelId="{207130B4-DC38-4ADB-84DA-9152A3F0ABC4}" type="presParOf" srcId="{14E82390-FA9D-4711-8485-138692040915}" destId="{B3FF28CF-8586-4D2A-AE37-48DDD8C06F68}" srcOrd="1" destOrd="0" presId="urn:microsoft.com/office/officeart/2005/8/layout/StepDownProcess"/>
    <dgm:cxn modelId="{8E97F031-FC19-4484-8AEE-2977E801C8F0}" type="presParOf" srcId="{14E82390-FA9D-4711-8485-138692040915}" destId="{0BEC207D-5476-4F3F-A030-4C82CF62F289}" srcOrd="2" destOrd="0" presId="urn:microsoft.com/office/officeart/2005/8/layout/StepDownProcess"/>
    <dgm:cxn modelId="{60D4BC64-47F1-4B02-8693-703EDB139667}" type="presParOf" srcId="{6A12C481-6312-4986-B628-E8327347E7B5}" destId="{C00C5659-A624-4036-9DCC-D14ABA73C2F0}" srcOrd="3" destOrd="0" presId="urn:microsoft.com/office/officeart/2005/8/layout/StepDownProcess"/>
    <dgm:cxn modelId="{CAB69CB8-3108-48F5-B38F-4D8049E469B2}" type="presParOf" srcId="{6A12C481-6312-4986-B628-E8327347E7B5}" destId="{B068B644-24F5-4C6D-B04C-21FD02AE9099}" srcOrd="4" destOrd="0" presId="urn:microsoft.com/office/officeart/2005/8/layout/StepDownProcess"/>
    <dgm:cxn modelId="{186328D9-29C6-4E2D-ABF9-73748C5A891B}" type="presParOf" srcId="{B068B644-24F5-4C6D-B04C-21FD02AE9099}" destId="{0A16A85F-CA81-4F45-A6C7-9B199CDE30A0}" srcOrd="0" destOrd="0" presId="urn:microsoft.com/office/officeart/2005/8/layout/StepDownProcess"/>
    <dgm:cxn modelId="{771BCA86-6156-46DF-96BB-A6403E3A6F9C}" type="presParOf" srcId="{B068B644-24F5-4C6D-B04C-21FD02AE9099}" destId="{0F4EB0E2-CA53-49C9-9884-3C8C95D4BB60}" srcOrd="1" destOrd="0" presId="urn:microsoft.com/office/officeart/2005/8/layout/StepDownProcess"/>
    <dgm:cxn modelId="{6B0897AC-D72E-4DB1-86A8-40840F92C166}" type="presParOf" srcId="{B068B644-24F5-4C6D-B04C-21FD02AE9099}" destId="{E78A91E1-3325-4C71-8E10-3A0B7B5BBB43}" srcOrd="2" destOrd="0" presId="urn:microsoft.com/office/officeart/2005/8/layout/StepDownProcess"/>
    <dgm:cxn modelId="{83F52FB0-8269-46ED-B072-A65342F1DA3B}" type="presParOf" srcId="{6A12C481-6312-4986-B628-E8327347E7B5}" destId="{3B93AB0A-8F88-417B-B6F8-7365F10210C7}" srcOrd="5" destOrd="0" presId="urn:microsoft.com/office/officeart/2005/8/layout/StepDownProcess"/>
    <dgm:cxn modelId="{6224D3D9-EE49-4B21-A3B2-9691902E0090}" type="presParOf" srcId="{6A12C481-6312-4986-B628-E8327347E7B5}" destId="{28569B7E-E9B6-4D97-9250-105AC82B17C4}" srcOrd="6" destOrd="0" presId="urn:microsoft.com/office/officeart/2005/8/layout/StepDownProcess"/>
    <dgm:cxn modelId="{DFF3627E-5DD3-489D-832F-95767421E4FA}" type="presParOf" srcId="{28569B7E-E9B6-4D97-9250-105AC82B17C4}" destId="{736DAA7C-62E3-48A8-904C-07140E1CB1A6}" srcOrd="0" destOrd="0" presId="urn:microsoft.com/office/officeart/2005/8/layout/StepDownProcess"/>
    <dgm:cxn modelId="{F7E645AD-C47C-4B99-8E2D-E32A3D20F68F}" type="presParOf" srcId="{28569B7E-E9B6-4D97-9250-105AC82B17C4}" destId="{D46B07AA-845A-45AB-BF54-BCEE1BE9D433}" srcOrd="1" destOrd="0" presId="urn:microsoft.com/office/officeart/2005/8/layout/StepDownProcess"/>
    <dgm:cxn modelId="{A2C04AB6-1011-4DE6-8090-35C47EC8E2D5}" type="presParOf" srcId="{28569B7E-E9B6-4D97-9250-105AC82B17C4}" destId="{3536377B-87AA-43D4-AA6D-E18541E19B69}" srcOrd="2" destOrd="0" presId="urn:microsoft.com/office/officeart/2005/8/layout/StepDownProcess"/>
    <dgm:cxn modelId="{8368C6CB-0502-4B25-ABD1-3A8FBA07763D}" type="presParOf" srcId="{6A12C481-6312-4986-B628-E8327347E7B5}" destId="{A5AA8897-5B53-4F05-857C-C5F73EAB18C3}" srcOrd="7" destOrd="0" presId="urn:microsoft.com/office/officeart/2005/8/layout/StepDownProcess"/>
    <dgm:cxn modelId="{ADE2F4AF-FD0A-4B06-A824-0053CAA0B852}" type="presParOf" srcId="{6A12C481-6312-4986-B628-E8327347E7B5}" destId="{9B67C51B-56A9-4D2A-9AA4-6530FB56F14E}" srcOrd="8" destOrd="0" presId="urn:microsoft.com/office/officeart/2005/8/layout/StepDownProcess"/>
    <dgm:cxn modelId="{D79A4FDD-E890-4C5A-9948-A2900692649C}" type="presParOf" srcId="{9B67C51B-56A9-4D2A-9AA4-6530FB56F14E}" destId="{5E007B45-C2F1-4569-ADCB-0DC664105A43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755BCE-7415-4B2C-98ED-59178DD1481E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045630-7B26-40CD-9E12-66D7AB28D335}">
      <dgm:prSet phldrT="[Текст]"/>
      <dgm:spPr/>
      <dgm:t>
        <a:bodyPr/>
        <a:lstStyle/>
        <a:p>
          <a:r>
            <a:rPr lang="ru-RU" dirty="0"/>
            <a:t>Тестирование </a:t>
          </a:r>
        </a:p>
      </dgm:t>
    </dgm:pt>
    <dgm:pt modelId="{94EFCC4B-D109-4C04-AB57-F1DEC8CA6767}" type="parTrans" cxnId="{4C75286F-83DD-4279-AB30-6235CF6AEFBF}">
      <dgm:prSet/>
      <dgm:spPr/>
      <dgm:t>
        <a:bodyPr/>
        <a:lstStyle/>
        <a:p>
          <a:endParaRPr lang="ru-RU"/>
        </a:p>
      </dgm:t>
    </dgm:pt>
    <dgm:pt modelId="{2BCB923D-974F-496E-8F7D-62657B0A0D0A}" type="sibTrans" cxnId="{4C75286F-83DD-4279-AB30-6235CF6AEFBF}">
      <dgm:prSet/>
      <dgm:spPr/>
      <dgm:t>
        <a:bodyPr/>
        <a:lstStyle/>
        <a:p>
          <a:endParaRPr lang="ru-RU"/>
        </a:p>
      </dgm:t>
    </dgm:pt>
    <dgm:pt modelId="{9BA7CF4B-9042-4560-8EB8-E39F28E0B927}">
      <dgm:prSet phldrT="[Текст]"/>
      <dgm:spPr/>
      <dgm:t>
        <a:bodyPr/>
        <a:lstStyle/>
        <a:p>
          <a:r>
            <a:rPr lang="ru-RU" dirty="0" err="1"/>
            <a:t>Валидация</a:t>
          </a:r>
          <a:r>
            <a:rPr lang="ru-RU"/>
            <a:t> </a:t>
          </a:r>
        </a:p>
      </dgm:t>
    </dgm:pt>
    <dgm:pt modelId="{45C5783E-8718-42F3-9A9B-6CFF028FC0A2}" type="parTrans" cxnId="{7DC4748D-AC56-476F-94F5-F3A90026F8E9}">
      <dgm:prSet/>
      <dgm:spPr/>
      <dgm:t>
        <a:bodyPr/>
        <a:lstStyle/>
        <a:p>
          <a:endParaRPr lang="ru-RU"/>
        </a:p>
      </dgm:t>
    </dgm:pt>
    <dgm:pt modelId="{D591B05D-E820-4470-8FFB-90C37972ED39}" type="sibTrans" cxnId="{7DC4748D-AC56-476F-94F5-F3A90026F8E9}">
      <dgm:prSet/>
      <dgm:spPr/>
      <dgm:t>
        <a:bodyPr/>
        <a:lstStyle/>
        <a:p>
          <a:endParaRPr lang="ru-RU"/>
        </a:p>
      </dgm:t>
    </dgm:pt>
    <dgm:pt modelId="{BF7D383E-2011-44C2-B851-CD03CA5BF904}">
      <dgm:prSet phldrT="[Текст]"/>
      <dgm:spPr/>
      <dgm:t>
        <a:bodyPr/>
        <a:lstStyle/>
        <a:p>
          <a:r>
            <a:rPr lang="ru-RU" dirty="0"/>
            <a:t>Верификация </a:t>
          </a:r>
        </a:p>
      </dgm:t>
    </dgm:pt>
    <dgm:pt modelId="{2D736E12-6E97-4334-9512-E111909B15FA}" type="parTrans" cxnId="{92CB12BA-00CD-41CD-82B9-FAD80A990A48}">
      <dgm:prSet/>
      <dgm:spPr/>
      <dgm:t>
        <a:bodyPr/>
        <a:lstStyle/>
        <a:p>
          <a:endParaRPr lang="ru-RU"/>
        </a:p>
      </dgm:t>
    </dgm:pt>
    <dgm:pt modelId="{CF824EF1-86C8-4156-8403-3277F69B1092}" type="sibTrans" cxnId="{92CB12BA-00CD-41CD-82B9-FAD80A990A48}">
      <dgm:prSet/>
      <dgm:spPr/>
      <dgm:t>
        <a:bodyPr/>
        <a:lstStyle/>
        <a:p>
          <a:endParaRPr lang="ru-RU"/>
        </a:p>
      </dgm:t>
    </dgm:pt>
    <dgm:pt modelId="{77763FBF-91AC-452E-9512-61830C22FD6B}" type="pres">
      <dgm:prSet presAssocID="{FE755BCE-7415-4B2C-98ED-59178DD1481E}" presName="Name0" presStyleCnt="0">
        <dgm:presLayoutVars>
          <dgm:dir/>
          <dgm:resizeHandles val="exact"/>
        </dgm:presLayoutVars>
      </dgm:prSet>
      <dgm:spPr/>
    </dgm:pt>
    <dgm:pt modelId="{8BAFED68-C2DF-4A9E-8F61-8785EC5C8B1D}" type="pres">
      <dgm:prSet presAssocID="{32045630-7B26-40CD-9E12-66D7AB28D335}" presName="node" presStyleLbl="node1" presStyleIdx="0" presStyleCnt="3" custScaleX="138594" custScaleY="66880">
        <dgm:presLayoutVars>
          <dgm:bulletEnabled val="1"/>
        </dgm:presLayoutVars>
      </dgm:prSet>
      <dgm:spPr/>
    </dgm:pt>
    <dgm:pt modelId="{B4A716E6-C0E4-48AA-8CD5-2A28F6CF6174}" type="pres">
      <dgm:prSet presAssocID="{2BCB923D-974F-496E-8F7D-62657B0A0D0A}" presName="sibTrans" presStyleLbl="sibTrans2D1" presStyleIdx="0" presStyleCnt="3"/>
      <dgm:spPr/>
    </dgm:pt>
    <dgm:pt modelId="{C72396F6-A39C-4C95-9EB8-F018AECBC65C}" type="pres">
      <dgm:prSet presAssocID="{2BCB923D-974F-496E-8F7D-62657B0A0D0A}" presName="connectorText" presStyleLbl="sibTrans2D1" presStyleIdx="0" presStyleCnt="3"/>
      <dgm:spPr/>
    </dgm:pt>
    <dgm:pt modelId="{DDAEF3D5-DD24-4136-A845-0FFD69ED32BD}" type="pres">
      <dgm:prSet presAssocID="{9BA7CF4B-9042-4560-8EB8-E39F28E0B927}" presName="node" presStyleLbl="node1" presStyleIdx="1" presStyleCnt="3">
        <dgm:presLayoutVars>
          <dgm:bulletEnabled val="1"/>
        </dgm:presLayoutVars>
      </dgm:prSet>
      <dgm:spPr/>
    </dgm:pt>
    <dgm:pt modelId="{AA713CC7-F603-4821-B1A7-4D043AFA4005}" type="pres">
      <dgm:prSet presAssocID="{D591B05D-E820-4470-8FFB-90C37972ED39}" presName="sibTrans" presStyleLbl="sibTrans2D1" presStyleIdx="1" presStyleCnt="3"/>
      <dgm:spPr/>
    </dgm:pt>
    <dgm:pt modelId="{8C404BA1-53BB-495F-8D11-AA6E4471D28E}" type="pres">
      <dgm:prSet presAssocID="{D591B05D-E820-4470-8FFB-90C37972ED39}" presName="connectorText" presStyleLbl="sibTrans2D1" presStyleIdx="1" presStyleCnt="3"/>
      <dgm:spPr/>
    </dgm:pt>
    <dgm:pt modelId="{AB13F5DE-24CF-4D0A-A9D8-48CA0D8162B0}" type="pres">
      <dgm:prSet presAssocID="{BF7D383E-2011-44C2-B851-CD03CA5BF904}" presName="node" presStyleLbl="node1" presStyleIdx="2" presStyleCnt="3">
        <dgm:presLayoutVars>
          <dgm:bulletEnabled val="1"/>
        </dgm:presLayoutVars>
      </dgm:prSet>
      <dgm:spPr/>
    </dgm:pt>
    <dgm:pt modelId="{89721CA8-2E8C-4ACF-8527-87D2BF47D0CA}" type="pres">
      <dgm:prSet presAssocID="{CF824EF1-86C8-4156-8403-3277F69B1092}" presName="sibTrans" presStyleLbl="sibTrans2D1" presStyleIdx="2" presStyleCnt="3"/>
      <dgm:spPr/>
    </dgm:pt>
    <dgm:pt modelId="{ED55BABA-35FC-4574-95E3-80C1F0D2F153}" type="pres">
      <dgm:prSet presAssocID="{CF824EF1-86C8-4156-8403-3277F69B1092}" presName="connectorText" presStyleLbl="sibTrans2D1" presStyleIdx="2" presStyleCnt="3"/>
      <dgm:spPr/>
    </dgm:pt>
  </dgm:ptLst>
  <dgm:cxnLst>
    <dgm:cxn modelId="{9CF3EE0C-30CB-4E68-AFC6-FAC79D4975A6}" type="presOf" srcId="{D591B05D-E820-4470-8FFB-90C37972ED39}" destId="{AA713CC7-F603-4821-B1A7-4D043AFA4005}" srcOrd="0" destOrd="0" presId="urn:microsoft.com/office/officeart/2005/8/layout/cycle7"/>
    <dgm:cxn modelId="{548D8C0F-2456-4143-88BB-60FCC6D2C2F0}" type="presOf" srcId="{D591B05D-E820-4470-8FFB-90C37972ED39}" destId="{8C404BA1-53BB-495F-8D11-AA6E4471D28E}" srcOrd="1" destOrd="0" presId="urn:microsoft.com/office/officeart/2005/8/layout/cycle7"/>
    <dgm:cxn modelId="{C11B2F10-901C-47DD-B8F0-5B719FAC23F6}" type="presOf" srcId="{CF824EF1-86C8-4156-8403-3277F69B1092}" destId="{89721CA8-2E8C-4ACF-8527-87D2BF47D0CA}" srcOrd="0" destOrd="0" presId="urn:microsoft.com/office/officeart/2005/8/layout/cycle7"/>
    <dgm:cxn modelId="{B98CAF2B-30C2-468C-8614-DA90561E582C}" type="presOf" srcId="{2BCB923D-974F-496E-8F7D-62657B0A0D0A}" destId="{B4A716E6-C0E4-48AA-8CD5-2A28F6CF6174}" srcOrd="0" destOrd="0" presId="urn:microsoft.com/office/officeart/2005/8/layout/cycle7"/>
    <dgm:cxn modelId="{BC04762C-49C1-4ABC-95C7-9BFF796669E3}" type="presOf" srcId="{BF7D383E-2011-44C2-B851-CD03CA5BF904}" destId="{AB13F5DE-24CF-4D0A-A9D8-48CA0D8162B0}" srcOrd="0" destOrd="0" presId="urn:microsoft.com/office/officeart/2005/8/layout/cycle7"/>
    <dgm:cxn modelId="{4C75286F-83DD-4279-AB30-6235CF6AEFBF}" srcId="{FE755BCE-7415-4B2C-98ED-59178DD1481E}" destId="{32045630-7B26-40CD-9E12-66D7AB28D335}" srcOrd="0" destOrd="0" parTransId="{94EFCC4B-D109-4C04-AB57-F1DEC8CA6767}" sibTransId="{2BCB923D-974F-496E-8F7D-62657B0A0D0A}"/>
    <dgm:cxn modelId="{89D29180-340C-40EA-9C7E-ACE8FDA3994A}" type="presOf" srcId="{32045630-7B26-40CD-9E12-66D7AB28D335}" destId="{8BAFED68-C2DF-4A9E-8F61-8785EC5C8B1D}" srcOrd="0" destOrd="0" presId="urn:microsoft.com/office/officeart/2005/8/layout/cycle7"/>
    <dgm:cxn modelId="{7DC4748D-AC56-476F-94F5-F3A90026F8E9}" srcId="{FE755BCE-7415-4B2C-98ED-59178DD1481E}" destId="{9BA7CF4B-9042-4560-8EB8-E39F28E0B927}" srcOrd="1" destOrd="0" parTransId="{45C5783E-8718-42F3-9A9B-6CFF028FC0A2}" sibTransId="{D591B05D-E820-4470-8FFB-90C37972ED39}"/>
    <dgm:cxn modelId="{3ADAF0A1-F1B8-471A-82BE-E27050B92C05}" type="presOf" srcId="{9BA7CF4B-9042-4560-8EB8-E39F28E0B927}" destId="{DDAEF3D5-DD24-4136-A845-0FFD69ED32BD}" srcOrd="0" destOrd="0" presId="urn:microsoft.com/office/officeart/2005/8/layout/cycle7"/>
    <dgm:cxn modelId="{611C14AF-999C-4A12-8518-B8AA09DF8B8C}" type="presOf" srcId="{CF824EF1-86C8-4156-8403-3277F69B1092}" destId="{ED55BABA-35FC-4574-95E3-80C1F0D2F153}" srcOrd="1" destOrd="0" presId="urn:microsoft.com/office/officeart/2005/8/layout/cycle7"/>
    <dgm:cxn modelId="{1BC532B5-642C-4E5E-8247-8A75298EAA90}" type="presOf" srcId="{2BCB923D-974F-496E-8F7D-62657B0A0D0A}" destId="{C72396F6-A39C-4C95-9EB8-F018AECBC65C}" srcOrd="1" destOrd="0" presId="urn:microsoft.com/office/officeart/2005/8/layout/cycle7"/>
    <dgm:cxn modelId="{92CB12BA-00CD-41CD-82B9-FAD80A990A48}" srcId="{FE755BCE-7415-4B2C-98ED-59178DD1481E}" destId="{BF7D383E-2011-44C2-B851-CD03CA5BF904}" srcOrd="2" destOrd="0" parTransId="{2D736E12-6E97-4334-9512-E111909B15FA}" sibTransId="{CF824EF1-86C8-4156-8403-3277F69B1092}"/>
    <dgm:cxn modelId="{823693F9-E6D9-4CE6-BEF8-B0115DEDD3B8}" type="presOf" srcId="{FE755BCE-7415-4B2C-98ED-59178DD1481E}" destId="{77763FBF-91AC-452E-9512-61830C22FD6B}" srcOrd="0" destOrd="0" presId="urn:microsoft.com/office/officeart/2005/8/layout/cycle7"/>
    <dgm:cxn modelId="{190CE535-2EB5-4C59-A32E-28916741366E}" type="presParOf" srcId="{77763FBF-91AC-452E-9512-61830C22FD6B}" destId="{8BAFED68-C2DF-4A9E-8F61-8785EC5C8B1D}" srcOrd="0" destOrd="0" presId="urn:microsoft.com/office/officeart/2005/8/layout/cycle7"/>
    <dgm:cxn modelId="{EA00C9B2-D0B8-4CDE-B7A7-BB55F5D1CE76}" type="presParOf" srcId="{77763FBF-91AC-452E-9512-61830C22FD6B}" destId="{B4A716E6-C0E4-48AA-8CD5-2A28F6CF6174}" srcOrd="1" destOrd="0" presId="urn:microsoft.com/office/officeart/2005/8/layout/cycle7"/>
    <dgm:cxn modelId="{6B3E0077-23B5-4BFF-BAF0-478BAB6B8938}" type="presParOf" srcId="{B4A716E6-C0E4-48AA-8CD5-2A28F6CF6174}" destId="{C72396F6-A39C-4C95-9EB8-F018AECBC65C}" srcOrd="0" destOrd="0" presId="urn:microsoft.com/office/officeart/2005/8/layout/cycle7"/>
    <dgm:cxn modelId="{8AACA46C-681E-4C98-9373-AB648C421F5B}" type="presParOf" srcId="{77763FBF-91AC-452E-9512-61830C22FD6B}" destId="{DDAEF3D5-DD24-4136-A845-0FFD69ED32BD}" srcOrd="2" destOrd="0" presId="urn:microsoft.com/office/officeart/2005/8/layout/cycle7"/>
    <dgm:cxn modelId="{4F85959E-D105-4BFF-A3FC-BF4B787855E3}" type="presParOf" srcId="{77763FBF-91AC-452E-9512-61830C22FD6B}" destId="{AA713CC7-F603-4821-B1A7-4D043AFA4005}" srcOrd="3" destOrd="0" presId="urn:microsoft.com/office/officeart/2005/8/layout/cycle7"/>
    <dgm:cxn modelId="{D4E2F6E7-DB8F-44EC-84D6-D0B2F22BA3F5}" type="presParOf" srcId="{AA713CC7-F603-4821-B1A7-4D043AFA4005}" destId="{8C404BA1-53BB-495F-8D11-AA6E4471D28E}" srcOrd="0" destOrd="0" presId="urn:microsoft.com/office/officeart/2005/8/layout/cycle7"/>
    <dgm:cxn modelId="{B91AC00E-AD4A-4E3F-B0B4-084BC2AE957F}" type="presParOf" srcId="{77763FBF-91AC-452E-9512-61830C22FD6B}" destId="{AB13F5DE-24CF-4D0A-A9D8-48CA0D8162B0}" srcOrd="4" destOrd="0" presId="urn:microsoft.com/office/officeart/2005/8/layout/cycle7"/>
    <dgm:cxn modelId="{733E071C-4156-42CC-98A2-049033C3CD36}" type="presParOf" srcId="{77763FBF-91AC-452E-9512-61830C22FD6B}" destId="{89721CA8-2E8C-4ACF-8527-87D2BF47D0CA}" srcOrd="5" destOrd="0" presId="urn:microsoft.com/office/officeart/2005/8/layout/cycle7"/>
    <dgm:cxn modelId="{A8862C5A-9C56-4E17-A8CE-7E2B8F8D130C}" type="presParOf" srcId="{89721CA8-2E8C-4ACF-8527-87D2BF47D0CA}" destId="{ED55BABA-35FC-4574-95E3-80C1F0D2F15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051522-8A94-4990-8A65-947CB7692E41}">
      <dsp:nvSpPr>
        <dsp:cNvPr id="0" name=""/>
        <dsp:cNvSpPr/>
      </dsp:nvSpPr>
      <dsp:spPr>
        <a:xfrm>
          <a:off x="661227" y="442"/>
          <a:ext cx="6315075" cy="57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b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0" i="0" kern="1200" dirty="0"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Как это сделано?</a:t>
          </a:r>
          <a:endParaRPr lang="ru-RU" sz="2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1227" y="442"/>
        <a:ext cx="6315075" cy="574097"/>
      </dsp:txXfrm>
    </dsp:sp>
    <dsp:sp modelId="{5D063F92-5792-45BE-8A77-AD158A331487}">
      <dsp:nvSpPr>
        <dsp:cNvPr id="0" name=""/>
        <dsp:cNvSpPr/>
      </dsp:nvSpPr>
      <dsp:spPr>
        <a:xfrm>
          <a:off x="661227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ACCAD-C572-48A6-A7FC-4CF13099D44A}">
      <dsp:nvSpPr>
        <dsp:cNvPr id="0" name=""/>
        <dsp:cNvSpPr/>
      </dsp:nvSpPr>
      <dsp:spPr>
        <a:xfrm>
          <a:off x="154884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04942-B01C-4451-BD49-A555C070605B}">
      <dsp:nvSpPr>
        <dsp:cNvPr id="0" name=""/>
        <dsp:cNvSpPr/>
      </dsp:nvSpPr>
      <dsp:spPr>
        <a:xfrm>
          <a:off x="2437166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DA8430-4D03-4D88-B8BD-A477168D0517}">
      <dsp:nvSpPr>
        <dsp:cNvPr id="0" name=""/>
        <dsp:cNvSpPr/>
      </dsp:nvSpPr>
      <dsp:spPr>
        <a:xfrm>
          <a:off x="332478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4E0D87-F8D6-4D2C-92CF-74ACCF152A35}">
      <dsp:nvSpPr>
        <dsp:cNvPr id="0" name=""/>
        <dsp:cNvSpPr/>
      </dsp:nvSpPr>
      <dsp:spPr>
        <a:xfrm>
          <a:off x="421310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2A9A03-255B-482A-BA47-F28FD1B7C236}">
      <dsp:nvSpPr>
        <dsp:cNvPr id="0" name=""/>
        <dsp:cNvSpPr/>
      </dsp:nvSpPr>
      <dsp:spPr>
        <a:xfrm>
          <a:off x="5100724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3A549-A75F-4771-B443-23418EED9A13}">
      <dsp:nvSpPr>
        <dsp:cNvPr id="0" name=""/>
        <dsp:cNvSpPr/>
      </dsp:nvSpPr>
      <dsp:spPr>
        <a:xfrm>
          <a:off x="598904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9A3CAF-6F51-4E2F-A3D5-D1601079772F}">
      <dsp:nvSpPr>
        <dsp:cNvPr id="0" name=""/>
        <dsp:cNvSpPr/>
      </dsp:nvSpPr>
      <dsp:spPr>
        <a:xfrm>
          <a:off x="661227" y="691486"/>
          <a:ext cx="6397170" cy="935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1" kern="12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Тестирование</a:t>
          </a:r>
          <a:r>
            <a:rPr lang="ru-RU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661227" y="691486"/>
        <a:ext cx="6397170" cy="935566"/>
      </dsp:txXfrm>
    </dsp:sp>
    <dsp:sp modelId="{48EA2F9E-20D3-47E1-B0EA-26FB13285872}">
      <dsp:nvSpPr>
        <dsp:cNvPr id="0" name=""/>
        <dsp:cNvSpPr/>
      </dsp:nvSpPr>
      <dsp:spPr>
        <a:xfrm>
          <a:off x="661227" y="1837555"/>
          <a:ext cx="6315075" cy="57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b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0" i="0" kern="1200"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Что сделано?</a:t>
          </a:r>
          <a:endParaRPr lang="ru-RU" sz="2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1227" y="1837555"/>
        <a:ext cx="6315075" cy="574097"/>
      </dsp:txXfrm>
    </dsp:sp>
    <dsp:sp modelId="{47C4D06C-0357-4D9D-B0CA-3103E34A4A27}">
      <dsp:nvSpPr>
        <dsp:cNvPr id="0" name=""/>
        <dsp:cNvSpPr/>
      </dsp:nvSpPr>
      <dsp:spPr>
        <a:xfrm>
          <a:off x="661227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CE291A-E6D7-4A9C-BB4F-97804CB1B227}">
      <dsp:nvSpPr>
        <dsp:cNvPr id="0" name=""/>
        <dsp:cNvSpPr/>
      </dsp:nvSpPr>
      <dsp:spPr>
        <a:xfrm>
          <a:off x="154884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15E9C8-A7AD-4C93-841A-9FB3A48A50A1}">
      <dsp:nvSpPr>
        <dsp:cNvPr id="0" name=""/>
        <dsp:cNvSpPr/>
      </dsp:nvSpPr>
      <dsp:spPr>
        <a:xfrm>
          <a:off x="2437166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788E24-70D9-4907-90A6-686C10CC8A2E}">
      <dsp:nvSpPr>
        <dsp:cNvPr id="0" name=""/>
        <dsp:cNvSpPr/>
      </dsp:nvSpPr>
      <dsp:spPr>
        <a:xfrm>
          <a:off x="332478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C4065-6FBC-47B3-A641-2B4790F8238C}">
      <dsp:nvSpPr>
        <dsp:cNvPr id="0" name=""/>
        <dsp:cNvSpPr/>
      </dsp:nvSpPr>
      <dsp:spPr>
        <a:xfrm>
          <a:off x="421310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25B365-19CD-45B0-83A0-D19E97AFB1A1}">
      <dsp:nvSpPr>
        <dsp:cNvPr id="0" name=""/>
        <dsp:cNvSpPr/>
      </dsp:nvSpPr>
      <dsp:spPr>
        <a:xfrm>
          <a:off x="5100724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9D8E1-A7A0-4935-81BB-A1BEBDC8D6A6}">
      <dsp:nvSpPr>
        <dsp:cNvPr id="0" name=""/>
        <dsp:cNvSpPr/>
      </dsp:nvSpPr>
      <dsp:spPr>
        <a:xfrm>
          <a:off x="598904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3E43F1-2856-4AAA-932C-7E46C8B7AFE9}">
      <dsp:nvSpPr>
        <dsp:cNvPr id="0" name=""/>
        <dsp:cNvSpPr/>
      </dsp:nvSpPr>
      <dsp:spPr>
        <a:xfrm>
          <a:off x="661227" y="2528599"/>
          <a:ext cx="6397170" cy="935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1" kern="12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Верификация</a:t>
          </a:r>
          <a:r>
            <a:rPr lang="ru-RU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661227" y="2528599"/>
        <a:ext cx="6397170" cy="935566"/>
      </dsp:txXfrm>
    </dsp:sp>
    <dsp:sp modelId="{31AF61E5-2130-402D-B1E6-576B7E49C861}">
      <dsp:nvSpPr>
        <dsp:cNvPr id="0" name=""/>
        <dsp:cNvSpPr/>
      </dsp:nvSpPr>
      <dsp:spPr>
        <a:xfrm>
          <a:off x="661227" y="3674668"/>
          <a:ext cx="6315075" cy="57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b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0" i="0" kern="1200"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Сделано ли то, что нужно?</a:t>
          </a:r>
          <a:endParaRPr lang="ru-RU" sz="2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1227" y="3674668"/>
        <a:ext cx="6315075" cy="574097"/>
      </dsp:txXfrm>
    </dsp:sp>
    <dsp:sp modelId="{41EA14CD-14AB-429C-85A1-4D3D53E77370}">
      <dsp:nvSpPr>
        <dsp:cNvPr id="0" name=""/>
        <dsp:cNvSpPr/>
      </dsp:nvSpPr>
      <dsp:spPr>
        <a:xfrm>
          <a:off x="661227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936373-DAFC-4DE3-B797-2310DCF0FADD}">
      <dsp:nvSpPr>
        <dsp:cNvPr id="0" name=""/>
        <dsp:cNvSpPr/>
      </dsp:nvSpPr>
      <dsp:spPr>
        <a:xfrm>
          <a:off x="154884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36859A-0581-4463-A51C-79CA8060C222}">
      <dsp:nvSpPr>
        <dsp:cNvPr id="0" name=""/>
        <dsp:cNvSpPr/>
      </dsp:nvSpPr>
      <dsp:spPr>
        <a:xfrm>
          <a:off x="2437166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0D336-926F-4B94-AAB6-DBD8FDE0C24E}">
      <dsp:nvSpPr>
        <dsp:cNvPr id="0" name=""/>
        <dsp:cNvSpPr/>
      </dsp:nvSpPr>
      <dsp:spPr>
        <a:xfrm>
          <a:off x="332478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4123FE-E3C1-4E32-B9D8-7F70E9E4153C}">
      <dsp:nvSpPr>
        <dsp:cNvPr id="0" name=""/>
        <dsp:cNvSpPr/>
      </dsp:nvSpPr>
      <dsp:spPr>
        <a:xfrm>
          <a:off x="421310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588A53-BE08-4873-B158-E30F90085786}">
      <dsp:nvSpPr>
        <dsp:cNvPr id="0" name=""/>
        <dsp:cNvSpPr/>
      </dsp:nvSpPr>
      <dsp:spPr>
        <a:xfrm>
          <a:off x="5100724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7E03E4-0428-4C87-8FC0-95EB128DA90F}">
      <dsp:nvSpPr>
        <dsp:cNvPr id="0" name=""/>
        <dsp:cNvSpPr/>
      </dsp:nvSpPr>
      <dsp:spPr>
        <a:xfrm>
          <a:off x="598904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A32277-51C3-42E5-8325-9F7F9C1E1DF6}">
      <dsp:nvSpPr>
        <dsp:cNvPr id="0" name=""/>
        <dsp:cNvSpPr/>
      </dsp:nvSpPr>
      <dsp:spPr>
        <a:xfrm>
          <a:off x="661227" y="4365711"/>
          <a:ext cx="6397170" cy="935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1" kern="1200" cap="none" spc="0" dirty="0" err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Валидация</a:t>
          </a:r>
          <a:r>
            <a:rPr lang="ru-RU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661227" y="4365711"/>
        <a:ext cx="6397170" cy="935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8CF506-6988-4D6E-B7C0-E87C496930E2}">
      <dsp:nvSpPr>
        <dsp:cNvPr id="0" name=""/>
        <dsp:cNvSpPr/>
      </dsp:nvSpPr>
      <dsp:spPr>
        <a:xfrm rot="21300000">
          <a:off x="23586" y="1709315"/>
          <a:ext cx="9230511" cy="944255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C04C4E-43D0-4B8A-8EFB-988EA3C867A6}">
      <dsp:nvSpPr>
        <dsp:cNvPr id="0" name=""/>
        <dsp:cNvSpPr/>
      </dsp:nvSpPr>
      <dsp:spPr>
        <a:xfrm>
          <a:off x="434585" y="-218065"/>
          <a:ext cx="4140778" cy="2617575"/>
        </a:xfrm>
        <a:prstGeom prst="downArrow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BA1035-3ACF-4C35-943C-8EAD39ED7C4A}">
      <dsp:nvSpPr>
        <dsp:cNvPr id="0" name=""/>
        <dsp:cNvSpPr/>
      </dsp:nvSpPr>
      <dsp:spPr>
        <a:xfrm>
          <a:off x="3872401" y="0"/>
          <a:ext cx="5058401" cy="1832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i="1" kern="1200" dirty="0">
              <a:solidFill>
                <a:srgbClr val="000000"/>
              </a:solidFill>
              <a:effectLst/>
              <a:latin typeface="lucida grande"/>
            </a:rPr>
            <a:t>Соответствие требованиям ПО</a:t>
          </a:r>
          <a:endParaRPr lang="ru-RU" sz="2800" kern="1200" dirty="0"/>
        </a:p>
      </dsp:txBody>
      <dsp:txXfrm>
        <a:off x="3872401" y="0"/>
        <a:ext cx="5058401" cy="1832412"/>
      </dsp:txXfrm>
    </dsp:sp>
    <dsp:sp modelId="{1AEE7C67-CC01-45DE-BE51-7B9388A29611}">
      <dsp:nvSpPr>
        <dsp:cNvPr id="0" name=""/>
        <dsp:cNvSpPr/>
      </dsp:nvSpPr>
      <dsp:spPr>
        <a:xfrm>
          <a:off x="5877932" y="2484463"/>
          <a:ext cx="1789553" cy="1575403"/>
        </a:xfrm>
        <a:prstGeom prst="upArrow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isometricLeftDown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E0F4D0-1C9B-49BE-A817-04AC885AE9C0}">
      <dsp:nvSpPr>
        <dsp:cNvPr id="0" name=""/>
        <dsp:cNvSpPr/>
      </dsp:nvSpPr>
      <dsp:spPr>
        <a:xfrm>
          <a:off x="166137" y="2530474"/>
          <a:ext cx="5419889" cy="1832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i="0" kern="1200" dirty="0">
              <a:solidFill>
                <a:srgbClr val="000000"/>
              </a:solidFill>
              <a:effectLst/>
              <a:latin typeface="lucida grande"/>
            </a:rPr>
            <a:t>выявление и </a:t>
          </a:r>
          <a:r>
            <a:rPr lang="ru-RU" sz="2800" b="0" i="1" kern="1200" dirty="0">
              <a:solidFill>
                <a:srgbClr val="000000"/>
              </a:solidFill>
              <a:effectLst/>
              <a:latin typeface="lucida grande"/>
            </a:rPr>
            <a:t>регистрация</a:t>
          </a:r>
          <a:r>
            <a:rPr lang="ru-RU" sz="2800" b="0" i="0" kern="1200" dirty="0">
              <a:solidFill>
                <a:srgbClr val="000000"/>
              </a:solidFill>
              <a:effectLst/>
              <a:latin typeface="lucida grande"/>
            </a:rPr>
            <a:t> дефектов и ошибок</a:t>
          </a:r>
          <a:endParaRPr lang="ru-RU" sz="2800" kern="1200" dirty="0"/>
        </a:p>
      </dsp:txBody>
      <dsp:txXfrm>
        <a:off x="166137" y="2530474"/>
        <a:ext cx="5419889" cy="1832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02A21-92C4-41A7-8BF5-76E2AE639A46}">
      <dsp:nvSpPr>
        <dsp:cNvPr id="0" name=""/>
        <dsp:cNvSpPr/>
      </dsp:nvSpPr>
      <dsp:spPr>
        <a:xfrm rot="5400000">
          <a:off x="1986499" y="901540"/>
          <a:ext cx="784596" cy="8932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F3B5B6-6FC4-4B9A-996C-625301CBBE71}">
      <dsp:nvSpPr>
        <dsp:cNvPr id="0" name=""/>
        <dsp:cNvSpPr/>
      </dsp:nvSpPr>
      <dsp:spPr>
        <a:xfrm>
          <a:off x="697779" y="31798"/>
          <a:ext cx="3745813" cy="924516"/>
        </a:xfrm>
        <a:prstGeom prst="roundRect">
          <a:avLst>
            <a:gd name="adj" fmla="val 16670"/>
          </a:avLst>
        </a:prstGeom>
        <a:solidFill>
          <a:srgbClr val="FFFF99"/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rtlCol="0" anchor="ctr" anchorCtr="0">
          <a:noAutofit/>
        </a:bodyPr>
        <a:lstStyle/>
        <a:p>
          <a:pPr marL="0" lvl="0" indent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000000"/>
              </a:solidFill>
              <a:latin typeface="lucida grande"/>
              <a:ea typeface="+mn-ea"/>
              <a:cs typeface="+mn-cs"/>
            </a:rPr>
            <a:t>общие требования к ИС, </a:t>
          </a:r>
          <a:r>
            <a:rPr lang="ru-RU" sz="1600" b="0" kern="1200" dirty="0">
              <a:solidFill>
                <a:srgbClr val="000000"/>
              </a:solidFill>
              <a:latin typeface="lucida grande"/>
              <a:ea typeface="+mn-ea"/>
              <a:cs typeface="+mn-cs"/>
            </a:rPr>
            <a:t>предназначенные для программной </a:t>
          </a:r>
          <a:r>
            <a:rPr lang="ru-RU" sz="1600" b="1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реализации</a:t>
          </a:r>
          <a:r>
            <a:rPr lang="ru-RU" sz="1600" b="0" kern="1200" dirty="0">
              <a:solidFill>
                <a:srgbClr val="000000"/>
              </a:solidFill>
              <a:latin typeface="lucida grande"/>
              <a:ea typeface="+mn-ea"/>
              <a:cs typeface="+mn-cs"/>
            </a:rPr>
            <a:t> </a:t>
          </a:r>
          <a:r>
            <a:rPr lang="ru-RU" sz="1600" b="1" kern="1200" dirty="0">
              <a:solidFill>
                <a:srgbClr val="000000"/>
              </a:solidFill>
              <a:latin typeface="lucida grande"/>
              <a:ea typeface="+mn-ea"/>
              <a:cs typeface="+mn-cs"/>
            </a:rPr>
            <a:t>- </a:t>
          </a:r>
        </a:p>
      </dsp:txBody>
      <dsp:txXfrm>
        <a:off x="742918" y="76937"/>
        <a:ext cx="3655535" cy="834238"/>
      </dsp:txXfrm>
    </dsp:sp>
    <dsp:sp modelId="{99BB7E80-5285-4E30-9CEF-D1E5401315C2}">
      <dsp:nvSpPr>
        <dsp:cNvPr id="0" name=""/>
        <dsp:cNvSpPr/>
      </dsp:nvSpPr>
      <dsp:spPr>
        <a:xfrm>
          <a:off x="3099427" y="119972"/>
          <a:ext cx="960623" cy="747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DEE9F-6197-40D0-91D0-441A9397EF64}">
      <dsp:nvSpPr>
        <dsp:cNvPr id="0" name=""/>
        <dsp:cNvSpPr/>
      </dsp:nvSpPr>
      <dsp:spPr>
        <a:xfrm rot="5400000">
          <a:off x="3784489" y="1940077"/>
          <a:ext cx="784596" cy="8932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5B9BD5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FF28CF-8586-4D2A-AE37-48DDD8C06F68}">
      <dsp:nvSpPr>
        <dsp:cNvPr id="0" name=""/>
        <dsp:cNvSpPr/>
      </dsp:nvSpPr>
      <dsp:spPr>
        <a:xfrm>
          <a:off x="2822257" y="1070335"/>
          <a:ext cx="3745813" cy="924516"/>
        </a:xfrm>
        <a:prstGeom prst="roundRect">
          <a:avLst>
            <a:gd name="adj" fmla="val 16670"/>
          </a:avLst>
        </a:prstGeom>
        <a:solidFill>
          <a:srgbClr val="FFFF99"/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rtlCol="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  <a:latin typeface="lucida grande"/>
            </a:rPr>
            <a:t>в спецификацию требований высокого уровня </a:t>
          </a:r>
          <a:r>
            <a:rPr lang="ru-RU" sz="1600" kern="1200" dirty="0">
              <a:solidFill>
                <a:schemeClr val="tx1"/>
              </a:solidFill>
              <a:latin typeface="lucida grande"/>
            </a:rPr>
            <a:t>к комплексу программ, удовлетворяющих исходным системным требованиям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2867396" y="1115474"/>
        <a:ext cx="3655535" cy="834238"/>
      </dsp:txXfrm>
    </dsp:sp>
    <dsp:sp modelId="{0BEC207D-5476-4F3F-A030-4C82CF62F289}">
      <dsp:nvSpPr>
        <dsp:cNvPr id="0" name=""/>
        <dsp:cNvSpPr/>
      </dsp:nvSpPr>
      <dsp:spPr>
        <a:xfrm>
          <a:off x="4897418" y="1158509"/>
          <a:ext cx="960623" cy="747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16A85F-CA81-4F45-A6C7-9B199CDE30A0}">
      <dsp:nvSpPr>
        <dsp:cNvPr id="0" name=""/>
        <dsp:cNvSpPr/>
      </dsp:nvSpPr>
      <dsp:spPr>
        <a:xfrm rot="5400000">
          <a:off x="5582479" y="2978614"/>
          <a:ext cx="784596" cy="8932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5B9BD5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4EB0E2-CA53-49C9-9884-3C8C95D4BB60}">
      <dsp:nvSpPr>
        <dsp:cNvPr id="0" name=""/>
        <dsp:cNvSpPr/>
      </dsp:nvSpPr>
      <dsp:spPr>
        <a:xfrm>
          <a:off x="4620247" y="2108873"/>
          <a:ext cx="3745813" cy="924516"/>
        </a:xfrm>
        <a:prstGeom prst="roundRect">
          <a:avLst>
            <a:gd name="adj" fmla="val 16670"/>
          </a:avLst>
        </a:prstGeom>
        <a:solidFill>
          <a:srgbClr val="FFFF99"/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rtlCol="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в архитектуру ПО и в спецификации требований </a:t>
          </a:r>
          <a:r>
            <a:rPr lang="ru-RU" sz="1600" b="0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к функциональным компонентам низкого уровня</a:t>
          </a:r>
        </a:p>
      </dsp:txBody>
      <dsp:txXfrm>
        <a:off x="4665386" y="2154012"/>
        <a:ext cx="3655535" cy="834238"/>
      </dsp:txXfrm>
    </dsp:sp>
    <dsp:sp modelId="{E78A91E1-3325-4C71-8E10-3A0B7B5BBB43}">
      <dsp:nvSpPr>
        <dsp:cNvPr id="0" name=""/>
        <dsp:cNvSpPr/>
      </dsp:nvSpPr>
      <dsp:spPr>
        <a:xfrm>
          <a:off x="6695408" y="2197046"/>
          <a:ext cx="960623" cy="747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DAA7C-62E3-48A8-904C-07140E1CB1A6}">
      <dsp:nvSpPr>
        <dsp:cNvPr id="0" name=""/>
        <dsp:cNvSpPr/>
      </dsp:nvSpPr>
      <dsp:spPr>
        <a:xfrm rot="5400000">
          <a:off x="7380469" y="4017151"/>
          <a:ext cx="784596" cy="8932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5B9BD5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B07AA-845A-45AB-BF54-BCEE1BE9D433}">
      <dsp:nvSpPr>
        <dsp:cNvPr id="0" name=""/>
        <dsp:cNvSpPr/>
      </dsp:nvSpPr>
      <dsp:spPr>
        <a:xfrm>
          <a:off x="6418238" y="3147410"/>
          <a:ext cx="3745813" cy="924516"/>
        </a:xfrm>
        <a:prstGeom prst="roundRect">
          <a:avLst>
            <a:gd name="adj" fmla="val 16670"/>
          </a:avLst>
        </a:prstGeom>
        <a:solidFill>
          <a:srgbClr val="FFFF99"/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rtlCol="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в удовлетворяющие им исходные тексты </a:t>
          </a:r>
          <a:r>
            <a:rPr lang="ru-RU" sz="1600" b="0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программных и информационных модулей</a:t>
          </a:r>
        </a:p>
      </dsp:txBody>
      <dsp:txXfrm>
        <a:off x="6463377" y="3192549"/>
        <a:ext cx="3655535" cy="834238"/>
      </dsp:txXfrm>
    </dsp:sp>
    <dsp:sp modelId="{3536377B-87AA-43D4-AA6D-E18541E19B69}">
      <dsp:nvSpPr>
        <dsp:cNvPr id="0" name=""/>
        <dsp:cNvSpPr/>
      </dsp:nvSpPr>
      <dsp:spPr>
        <a:xfrm>
          <a:off x="8493398" y="3235584"/>
          <a:ext cx="960623" cy="747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007B45-C2F1-4569-ADCB-0DC664105A43}">
      <dsp:nvSpPr>
        <dsp:cNvPr id="0" name=""/>
        <dsp:cNvSpPr/>
      </dsp:nvSpPr>
      <dsp:spPr>
        <a:xfrm>
          <a:off x="8163515" y="4185947"/>
          <a:ext cx="3003946" cy="924516"/>
        </a:xfrm>
        <a:prstGeom prst="roundRect">
          <a:avLst>
            <a:gd name="adj" fmla="val 16670"/>
          </a:avLst>
        </a:prstGeom>
        <a:solidFill>
          <a:srgbClr val="FFFF99"/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rtlCol="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исходные тексты программ и соответствующий им исполняемый код </a:t>
          </a:r>
          <a:br>
            <a:rPr lang="ru-RU" sz="1600" b="0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</a:br>
          <a:r>
            <a:rPr lang="ru-RU" sz="1600" b="1" kern="1200" dirty="0">
              <a:solidFill>
                <a:prstClr val="black"/>
              </a:solidFill>
              <a:latin typeface="lucida grande"/>
              <a:ea typeface="+mn-ea"/>
              <a:cs typeface="+mn-cs"/>
            </a:rPr>
            <a:t>не содержат ошибок</a:t>
          </a:r>
        </a:p>
      </dsp:txBody>
      <dsp:txXfrm>
        <a:off x="8208654" y="4231086"/>
        <a:ext cx="2913668" cy="8342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AFED68-C2DF-4A9E-8F61-8785EC5C8B1D}">
      <dsp:nvSpPr>
        <dsp:cNvPr id="0" name=""/>
        <dsp:cNvSpPr/>
      </dsp:nvSpPr>
      <dsp:spPr>
        <a:xfrm>
          <a:off x="1447193" y="164510"/>
          <a:ext cx="2735523" cy="6600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Тестирование </a:t>
          </a:r>
        </a:p>
      </dsp:txBody>
      <dsp:txXfrm>
        <a:off x="1466525" y="183842"/>
        <a:ext cx="2696859" cy="621363"/>
      </dsp:txXfrm>
    </dsp:sp>
    <dsp:sp modelId="{B4A716E6-C0E4-48AA-8CD5-2A28F6CF6174}">
      <dsp:nvSpPr>
        <dsp:cNvPr id="0" name=""/>
        <dsp:cNvSpPr/>
      </dsp:nvSpPr>
      <dsp:spPr>
        <a:xfrm rot="3600000">
          <a:off x="3068382" y="1651445"/>
          <a:ext cx="1028465" cy="34540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3172005" y="1720527"/>
        <a:ext cx="821219" cy="207245"/>
      </dsp:txXfrm>
    </dsp:sp>
    <dsp:sp modelId="{DDAEF3D5-DD24-4136-A845-0FFD69ED32BD}">
      <dsp:nvSpPr>
        <dsp:cNvPr id="0" name=""/>
        <dsp:cNvSpPr/>
      </dsp:nvSpPr>
      <dsp:spPr>
        <a:xfrm>
          <a:off x="3457746" y="2823761"/>
          <a:ext cx="1973767" cy="986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 err="1"/>
            <a:t>Валидация</a:t>
          </a:r>
          <a:r>
            <a:rPr lang="ru-RU" sz="2300" kern="1200"/>
            <a:t> </a:t>
          </a:r>
        </a:p>
      </dsp:txBody>
      <dsp:txXfrm>
        <a:off x="3486651" y="2852666"/>
        <a:ext cx="1915957" cy="929073"/>
      </dsp:txXfrm>
    </dsp:sp>
    <dsp:sp modelId="{AA713CC7-F603-4821-B1A7-4D043AFA4005}">
      <dsp:nvSpPr>
        <dsp:cNvPr id="0" name=""/>
        <dsp:cNvSpPr/>
      </dsp:nvSpPr>
      <dsp:spPr>
        <a:xfrm rot="10800000">
          <a:off x="2300722" y="3144499"/>
          <a:ext cx="1028465" cy="34540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 rot="10800000">
        <a:off x="2404345" y="3213581"/>
        <a:ext cx="821219" cy="207245"/>
      </dsp:txXfrm>
    </dsp:sp>
    <dsp:sp modelId="{AB13F5DE-24CF-4D0A-A9D8-48CA0D8162B0}">
      <dsp:nvSpPr>
        <dsp:cNvPr id="0" name=""/>
        <dsp:cNvSpPr/>
      </dsp:nvSpPr>
      <dsp:spPr>
        <a:xfrm>
          <a:off x="198396" y="2823761"/>
          <a:ext cx="1973767" cy="986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Верификация </a:t>
          </a:r>
        </a:p>
      </dsp:txBody>
      <dsp:txXfrm>
        <a:off x="227301" y="2852666"/>
        <a:ext cx="1915957" cy="929073"/>
      </dsp:txXfrm>
    </dsp:sp>
    <dsp:sp modelId="{89721CA8-2E8C-4ACF-8527-87D2BF47D0CA}">
      <dsp:nvSpPr>
        <dsp:cNvPr id="0" name=""/>
        <dsp:cNvSpPr/>
      </dsp:nvSpPr>
      <dsp:spPr>
        <a:xfrm rot="18000000">
          <a:off x="1533062" y="1651445"/>
          <a:ext cx="1028465" cy="34540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1636685" y="1720527"/>
        <a:ext cx="821219" cy="207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50411-6E9C-4D0F-9C99-5D0986BF5F15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6D5E0-DACE-4D5D-BC32-20C69092E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360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latin typeface="Arial" charset="0"/>
              </a:rPr>
              <a:t>Процесс тестирования относится в первую очередь к проверке корректности программной реализации системы, соответствия реализации требованиям, т.е. тестирование - это управляемое выполнение программы с целью обнаружения несоответствий ее поведения и требований.</a:t>
            </a:r>
          </a:p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latin typeface="Arial" charset="0"/>
              </a:rPr>
              <a:t>Процесс верификации включает в себя инспекции, тестирование кода, </a:t>
            </a:r>
            <a:r>
              <a:rPr lang="ru-RU" sz="1200" dirty="0" err="1">
                <a:latin typeface="Arial" charset="0"/>
              </a:rPr>
              <a:t>анализрезультатов</a:t>
            </a:r>
            <a:r>
              <a:rPr lang="ru-RU" sz="1200" dirty="0">
                <a:latin typeface="Arial" charset="0"/>
              </a:rPr>
              <a:t> тестирования, формирование и анализ отчетов о проблемах. Таким образом, принято считать, что процесс тестирования является составной частью процесса верификации, такое же допущение сделано и в данном учебном курсе.</a:t>
            </a:r>
          </a:p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latin typeface="Arial" charset="0"/>
              </a:rPr>
              <a:t>Иными словами, </a:t>
            </a:r>
            <a:r>
              <a:rPr lang="ru-RU" sz="1200" dirty="0" err="1">
                <a:latin typeface="Arial" charset="0"/>
              </a:rPr>
              <a:t>валидация</a:t>
            </a:r>
            <a:r>
              <a:rPr lang="ru-RU" sz="1200" dirty="0">
                <a:latin typeface="Arial" charset="0"/>
              </a:rPr>
              <a:t> - это проверка соответствия системы ожиданиям заказчика. Вопросы, связанные с </a:t>
            </a:r>
            <a:r>
              <a:rPr lang="ru-RU" sz="1200" dirty="0" err="1">
                <a:latin typeface="Arial" charset="0"/>
              </a:rPr>
              <a:t>валидацией</a:t>
            </a:r>
            <a:r>
              <a:rPr lang="ru-RU" sz="1200" dirty="0">
                <a:latin typeface="Arial" charset="0"/>
              </a:rPr>
              <a:t>, выходят за рамки данного учебного курса и представляют собой отдельную интересную тему для изучения.</a:t>
            </a:r>
          </a:p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ru-RU" sz="1200" dirty="0">
              <a:latin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6D5E0-DACE-4D5D-BC32-20C69092E1A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073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посмотреть на эти три процесса с точки зрения вопроса, на который они дают ответ, то тестирование отвечает на вопрос "Как это сделано?" или "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Соответсвует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ли поведение разработанной программы требованиям?", </a:t>
            </a:r>
            <a:r>
              <a:rPr lang="ru-RU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верификация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"Что сделано?" или ""Соответствует ли разработанная система требованиям?", а </a:t>
            </a:r>
            <a:r>
              <a:rPr lang="ru-RU" sz="1200" b="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валидация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"Сделано ли то, что нужно?" или "Соответствует ли разработанная система ожиданиям заказчика?".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6D5E0-DACE-4D5D-BC32-20C69092E1A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10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Основная цель верификации состоит в подтверждении того, что </a:t>
            </a:r>
            <a:r>
              <a:rPr lang="ru-RU" b="0" i="1" dirty="0">
                <a:solidFill>
                  <a:srgbClr val="000000"/>
                </a:solidFill>
                <a:effectLst/>
                <a:latin typeface="lucida grande"/>
              </a:rPr>
              <a:t>программное обеспечение</a:t>
            </a:r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 соответствует требованиям. Дополнительной целью является выявление и </a:t>
            </a:r>
            <a:r>
              <a:rPr lang="ru-RU" b="0" i="1" dirty="0">
                <a:solidFill>
                  <a:srgbClr val="000000"/>
                </a:solidFill>
                <a:effectLst/>
                <a:latin typeface="lucida grande"/>
              </a:rPr>
              <a:t>регистрация</a:t>
            </a:r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 дефектов и ошибок, которые внесены во время разработки или модификации программы.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6D5E0-DACE-4D5D-BC32-20C69092E1A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730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1" dirty="0">
                <a:solidFill>
                  <a:srgbClr val="000000"/>
                </a:solidFill>
                <a:effectLst/>
                <a:latin typeface="lucida grande"/>
              </a:rPr>
              <a:t>Верификация</a:t>
            </a:r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 является неотъемлемой частью </a:t>
            </a:r>
            <a:r>
              <a:rPr lang="ru-RU" b="0" i="1" dirty="0">
                <a:solidFill>
                  <a:srgbClr val="000000"/>
                </a:solidFill>
                <a:effectLst/>
                <a:latin typeface="lucida grande"/>
              </a:rPr>
              <a:t>работ</a:t>
            </a:r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 при коллективной разработке программных систем. При этом в задачи верификации включается </a:t>
            </a:r>
            <a:r>
              <a:rPr lang="ru-RU" b="0" i="1" dirty="0">
                <a:solidFill>
                  <a:srgbClr val="000000"/>
                </a:solidFill>
                <a:effectLst/>
                <a:latin typeface="lucida grande"/>
              </a:rPr>
              <a:t>контроль</a:t>
            </a:r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 результатов одних разработчиков при передаче их в качестве исходных данных другим разработчикам.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Для повышения эффективности использования человеческих ресурсов при разработке </a:t>
            </a:r>
            <a:r>
              <a:rPr lang="ru-RU" b="0" i="1" dirty="0">
                <a:solidFill>
                  <a:srgbClr val="000000"/>
                </a:solidFill>
                <a:effectLst/>
                <a:latin typeface="lucida grande"/>
              </a:rPr>
              <a:t>верификация</a:t>
            </a:r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 должна быть тесно интегрирована с процессами проектирования, разработки и сопровождения программной системы.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Заранее разграничим понятия верификации и отладки. Оба этих процесса направлены на уменьшение ошибок в конечном программном продукте, однако </a:t>
            </a:r>
            <a:r>
              <a:rPr lang="ru-RU" b="0" i="1" dirty="0">
                <a:solidFill>
                  <a:srgbClr val="000000"/>
                </a:solidFill>
                <a:effectLst/>
                <a:latin typeface="lucida grande"/>
              </a:rPr>
              <a:t>отладка</a:t>
            </a:r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 - процесс, направленный на локализацию и устранение ошибок в системе, а </a:t>
            </a:r>
            <a:r>
              <a:rPr lang="ru-RU" b="0" i="1" dirty="0">
                <a:solidFill>
                  <a:srgbClr val="000000"/>
                </a:solidFill>
                <a:effectLst/>
                <a:latin typeface="lucida grande"/>
              </a:rPr>
              <a:t>верификация</a:t>
            </a:r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 - процесс, направленный на демонстрацию наличия ошибок и условий их возникновения.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Кроме того, </a:t>
            </a:r>
            <a:r>
              <a:rPr lang="ru-RU" b="0" i="1" dirty="0">
                <a:solidFill>
                  <a:srgbClr val="000000"/>
                </a:solidFill>
                <a:effectLst/>
                <a:latin typeface="lucida grande"/>
              </a:rPr>
              <a:t>верификация</a:t>
            </a:r>
            <a:r>
              <a:rPr lang="ru-RU" b="0" i="0" dirty="0">
                <a:solidFill>
                  <a:srgbClr val="000000"/>
                </a:solidFill>
                <a:effectLst/>
                <a:latin typeface="lucida grande"/>
              </a:rPr>
              <a:t>, в отличие от отладки - контролируемый и управляемый процесс. 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6D5E0-DACE-4D5D-BC32-20C69092E1A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19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6D5E0-DACE-4D5D-BC32-20C69092E1A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195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 образом, в процессе тестирования программного обеспечения, как правило, проверяют следующее: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программное обеспечение соответствует требованиям на него;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ситуациях, не отраженных в требованиях, программное обеспечение ведет себя адекватно, то есть не происходит отказ системы;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наличие типичных ошибок, которые делают программисты.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6D5E0-DACE-4D5D-BC32-20C69092E1A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555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6D5E0-DACE-4D5D-BC32-20C69092E1A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932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6D5E0-DACE-4D5D-BC32-20C69092E1A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078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44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9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341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8F4DC8C-26A6-474B-8B3E-DC5F9AC0B8A8}"/>
              </a:ext>
            </a:extLst>
          </p:cNvPr>
          <p:cNvSpPr/>
          <p:nvPr/>
        </p:nvSpPr>
        <p:spPr>
          <a:xfrm>
            <a:off x="0" y="0"/>
            <a:ext cx="12192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pitchFamily="34" charset="0"/>
                <a:sym typeface="Symbol" pitchFamily="18" charset="2"/>
              </a:rPr>
              <a:t>Поддержка и тестирование программных модулей</a:t>
            </a:r>
            <a:endParaRPr lang="ru-RU" sz="1400" i="1" dirty="0">
              <a:solidFill>
                <a:srgbClr val="7F7F7F"/>
              </a:solidFill>
              <a:cs typeface="Arial" pitchFamily="34" charset="0"/>
            </a:endParaRPr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CA2240F4-693A-480B-A0DC-F83B167646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651" y="795338"/>
            <a:ext cx="11286067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800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14291" y="301272"/>
            <a:ext cx="11168109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7358DB4-7B9C-4EBC-A17B-2342F08D31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7BB8C07-1B41-43DF-AB42-5FEE9865C1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9723DB7-2F70-4014-859D-341D0834F3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38733" y="-20638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A653-C19C-44F1-8189-B13F968FFC4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0957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8F4DC8C-26A6-474B-8B3E-DC5F9AC0B8A8}"/>
              </a:ext>
            </a:extLst>
          </p:cNvPr>
          <p:cNvSpPr/>
          <p:nvPr/>
        </p:nvSpPr>
        <p:spPr>
          <a:xfrm>
            <a:off x="0" y="0"/>
            <a:ext cx="12192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pitchFamily="34" charset="0"/>
                <a:sym typeface="Symbol" pitchFamily="18" charset="2"/>
              </a:rPr>
              <a:t>Разработка программных модулей</a:t>
            </a:r>
            <a:endParaRPr lang="ru-RU" sz="1400" i="1" dirty="0">
              <a:solidFill>
                <a:srgbClr val="7F7F7F"/>
              </a:solidFill>
              <a:cs typeface="Arial" pitchFamily="34" charset="0"/>
            </a:endParaRPr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CA2240F4-693A-480B-A0DC-F83B167646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651" y="795338"/>
            <a:ext cx="11286067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800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14291" y="301272"/>
            <a:ext cx="11168109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7358DB4-7B9C-4EBC-A17B-2342F08D31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7BB8C07-1B41-43DF-AB42-5FEE9865C1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9723DB7-2F70-4014-859D-341D0834F3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38733" y="-20638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A653-C19C-44F1-8189-B13F968FFC4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656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94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4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116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637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015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341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01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07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75088-52A8-4493-9550-935394A496A0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EFCE3-C1A0-4C9B-ACD5-70A72D8B0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024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85216"/>
            <a:ext cx="9144000" cy="292474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Лекция 10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Верификация и валидация информационных систем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6296" y="4571302"/>
            <a:ext cx="9144000" cy="1655762"/>
          </a:xfrm>
        </p:spPr>
        <p:txBody>
          <a:bodyPr/>
          <a:lstStyle/>
          <a:p>
            <a:pPr marL="0" indent="0" algn="r">
              <a:buNone/>
            </a:pPr>
            <a:r>
              <a:rPr lang="en-US" sz="2400" dirty="0">
                <a:solidFill>
                  <a:srgbClr val="0DEEF3"/>
                </a:solidFill>
              </a:rPr>
              <a:t>PhD, </a:t>
            </a:r>
            <a:r>
              <a:rPr lang="kk-KZ" sz="24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marL="0" indent="0" algn="r">
              <a:buNone/>
            </a:pPr>
            <a:r>
              <a:rPr lang="kk-KZ" sz="2400" dirty="0">
                <a:solidFill>
                  <a:srgbClr val="00B050"/>
                </a:solidFill>
              </a:rPr>
              <a:t>Карюкин В</a:t>
            </a:r>
            <a:r>
              <a:rPr lang="ru-RU" sz="2400" dirty="0">
                <a:solidFill>
                  <a:srgbClr val="00B050"/>
                </a:solidFill>
              </a:rPr>
              <a:t>.И.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078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43567157"/>
              </p:ext>
            </p:extLst>
          </p:nvPr>
        </p:nvGraphicFramePr>
        <p:xfrm>
          <a:off x="3397711" y="244883"/>
          <a:ext cx="5629911" cy="3811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FB4B82E-5F33-4BD2-B724-483BF7728F8F}"/>
              </a:ext>
            </a:extLst>
          </p:cNvPr>
          <p:cNvSpPr txBox="1"/>
          <p:nvPr/>
        </p:nvSpPr>
        <p:spPr>
          <a:xfrm>
            <a:off x="671146" y="4259652"/>
            <a:ext cx="10849708" cy="2353465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>
                <a:solidFill>
                  <a:srgbClr val="000000"/>
                </a:solidFill>
                <a:latin typeface="lucida grande"/>
              </a:defRPr>
            </a:lvl1pPr>
          </a:lstStyle>
          <a:p>
            <a:pPr algn="just"/>
            <a:r>
              <a:rPr lang="ru-RU" sz="2200" b="1" dirty="0"/>
              <a:t>Тестирование</a:t>
            </a:r>
            <a:r>
              <a:rPr lang="ru-RU" sz="2200" dirty="0"/>
              <a:t> само по себе не может гарантировать полного отсутствия дефектов в программном коде системы. </a:t>
            </a:r>
          </a:p>
          <a:p>
            <a:pPr algn="just"/>
            <a:r>
              <a:rPr lang="ru-RU" sz="2200" dirty="0"/>
              <a:t>Однако, в сочетании с процессами </a:t>
            </a:r>
            <a:r>
              <a:rPr lang="ru-RU" sz="2200" b="1" dirty="0"/>
              <a:t>верификации</a:t>
            </a:r>
            <a:r>
              <a:rPr lang="ru-RU" sz="2200" dirty="0"/>
              <a:t> и </a:t>
            </a:r>
            <a:r>
              <a:rPr lang="ru-RU" sz="2200" b="1" dirty="0"/>
              <a:t>валидации</a:t>
            </a:r>
            <a:r>
              <a:rPr lang="ru-RU" sz="2200" dirty="0"/>
              <a:t>, направленными на устранение противоречивости и неполноты проектной документации (в частности - требований на систему), грамотно организованное тестирование дает гарантию того, что система удовлетворяет требованиям и ведет себя в соответствии с ними во всех предусмотренных ситуациях</a:t>
            </a:r>
          </a:p>
        </p:txBody>
      </p:sp>
      <p:pic>
        <p:nvPicPr>
          <p:cNvPr id="4" name="Picture 8" descr="http://www.elipsa.at/wp-content/uploads/2012/10/web_116.jpg">
            <a:extLst>
              <a:ext uri="{FF2B5EF4-FFF2-40B4-BE49-F238E27FC236}">
                <a16:creationId xmlns:a16="http://schemas.microsoft.com/office/drawing/2014/main" id="{009F926C-5562-4DD4-886F-248AD53899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backgroundMark x1="11719" y1="18750" x2="11719" y2="18750"/>
                        <a14:backgroundMark x1="92969" y1="84375" x2="92969" y2="843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818" t="13513" r="-1" b="14505"/>
          <a:stretch/>
        </p:blipFill>
        <p:spPr bwMode="auto">
          <a:xfrm>
            <a:off x="10986068" y="244883"/>
            <a:ext cx="1069571" cy="877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822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1013" y="1155575"/>
            <a:ext cx="9144000" cy="4428046"/>
          </a:xfrm>
        </p:spPr>
        <p:txBody>
          <a:bodyPr>
            <a:noAutofit/>
          </a:bodyPr>
          <a:lstStyle/>
          <a:p>
            <a:r>
              <a:rPr lang="ru-RU" sz="8000" b="1" dirty="0">
                <a:latin typeface="+mn-lt"/>
              </a:rPr>
              <a:t>Валидация ПО</a:t>
            </a:r>
          </a:p>
        </p:txBody>
      </p:sp>
    </p:spTree>
    <p:extLst>
      <p:ext uri="{BB962C8B-B14F-4D97-AF65-F5344CB8AC3E}">
        <p14:creationId xmlns:p14="http://schemas.microsoft.com/office/powerpoint/2010/main" val="3693214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Отличительные черты валидации ПО: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4291" y="1001900"/>
            <a:ext cx="11388826" cy="42473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400" dirty="0">
                <a:solidFill>
                  <a:srgbClr val="000000"/>
                </a:solidFill>
                <a:latin typeface="lucida grande"/>
              </a:rPr>
              <a:t>- всегда включает в себя запуск кода программы.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1587" y="2995912"/>
            <a:ext cx="11388825" cy="757130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400" dirty="0">
                <a:solidFill>
                  <a:srgbClr val="000000"/>
                </a:solidFill>
                <a:latin typeface="lucida grande"/>
              </a:rPr>
              <a:t>-  проверяет, соответствует ли программное обеспечение требованиям и ожиданиям клиента.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14289" y="4043557"/>
            <a:ext cx="11388825" cy="757130"/>
          </a:xfrm>
          <a:prstGeom prst="rect">
            <a:avLst/>
          </a:prstGeom>
          <a:solidFill>
            <a:srgbClr val="E6E6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Arial" charset="0"/>
              </a:rPr>
              <a:t> - может найти ошибки, которые процесс невозможно обнаружить в процессе верификации.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4289" y="5113107"/>
            <a:ext cx="11388825" cy="42473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400" dirty="0">
                <a:solidFill>
                  <a:srgbClr val="000000"/>
                </a:solidFill>
                <a:latin typeface="lucida grande"/>
              </a:rPr>
              <a:t> - происходит после верификации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8B84354-E00F-4AD4-8A3B-2C0E66262485}"/>
              </a:ext>
            </a:extLst>
          </p:cNvPr>
          <p:cNvSpPr/>
          <p:nvPr/>
        </p:nvSpPr>
        <p:spPr>
          <a:xfrm>
            <a:off x="414289" y="1858465"/>
            <a:ext cx="11388825" cy="757130"/>
          </a:xfrm>
          <a:prstGeom prst="rect">
            <a:avLst/>
          </a:prstGeom>
          <a:solidFill>
            <a:srgbClr val="E6E6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b="1" dirty="0"/>
              <a:t>- </a:t>
            </a:r>
            <a:r>
              <a:rPr lang="ru-RU" sz="2400" dirty="0"/>
              <a:t> использует методы, такие как </a:t>
            </a:r>
            <a:r>
              <a:rPr lang="ru-RU" sz="2400"/>
              <a:t>тестирование «черным ящиком», тестирование «белым ящиком» </a:t>
            </a:r>
            <a:r>
              <a:rPr lang="ru-RU" sz="2400" dirty="0"/>
              <a:t>и нефункциональное тестирование</a:t>
            </a:r>
            <a:endParaRPr lang="ru-RU" sz="3200" dirty="0">
              <a:latin typeface="Arial" charset="0"/>
            </a:endParaRPr>
          </a:p>
        </p:txBody>
      </p:sp>
      <p:pic>
        <p:nvPicPr>
          <p:cNvPr id="10" name="Picture 8" descr="http://www.elipsa.at/wp-content/uploads/2012/10/web_116.jpg">
            <a:extLst>
              <a:ext uri="{FF2B5EF4-FFF2-40B4-BE49-F238E27FC236}">
                <a16:creationId xmlns:a16="http://schemas.microsoft.com/office/drawing/2014/main" id="{9BC69715-1533-4CA9-B302-CC74F94528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backgroundMark x1="11719" y1="18750" x2="11719" y2="18750"/>
                        <a14:backgroundMark x1="92969" y1="84375" x2="92969" y2="843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818" t="13513" r="-1" b="14505"/>
          <a:stretch/>
        </p:blipFill>
        <p:spPr bwMode="auto">
          <a:xfrm>
            <a:off x="11105803" y="372938"/>
            <a:ext cx="953194" cy="877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576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0014AF-6EA0-4E5F-85F1-48435FD19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0458" y="218146"/>
            <a:ext cx="8762960" cy="4941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Отличия верификации и валидации на практике: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12D0CB4C-5C18-4678-84C5-AFE2DDB6BD18}"/>
              </a:ext>
            </a:extLst>
          </p:cNvPr>
          <p:cNvGrpSpPr/>
          <p:nvPr/>
        </p:nvGrpSpPr>
        <p:grpSpPr>
          <a:xfrm>
            <a:off x="1153073" y="1355542"/>
            <a:ext cx="10377730" cy="4911685"/>
            <a:chOff x="345688" y="1056853"/>
            <a:chExt cx="11433678" cy="5295859"/>
          </a:xfrm>
        </p:grpSpPr>
        <p:pic>
          <p:nvPicPr>
            <p:cNvPr id="1026" name="Picture 2" descr="verification_validation_testing1">
              <a:extLst>
                <a:ext uri="{FF2B5EF4-FFF2-40B4-BE49-F238E27FC236}">
                  <a16:creationId xmlns:a16="http://schemas.microsoft.com/office/drawing/2014/main" id="{A6AA9C84-9015-4281-A0CE-E63A57C287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0220" y="2488655"/>
              <a:ext cx="3171160" cy="23461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BBA8AD55-94B6-443F-AF7A-AEC3CCB07219}"/>
                </a:ext>
              </a:extLst>
            </p:cNvPr>
            <p:cNvSpPr/>
            <p:nvPr/>
          </p:nvSpPr>
          <p:spPr>
            <a:xfrm>
              <a:off x="400441" y="1056853"/>
              <a:ext cx="4026238" cy="2120052"/>
            </a:xfrm>
            <a:prstGeom prst="rect">
              <a:avLst/>
            </a:prstGeom>
            <a:solidFill>
              <a:srgbClr val="E6E6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rtlCol="0" anchor="ctr">
              <a:spAutoFit/>
            </a:bodyPr>
            <a:lstStyle/>
            <a:p>
              <a:pPr algn="just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2400" b="1" dirty="0"/>
                <a:t>Верификация:</a:t>
              </a:r>
            </a:p>
            <a:p>
              <a:pPr algn="just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2400" dirty="0"/>
                <a:t>Корпус корабля? – есть</a:t>
              </a:r>
            </a:p>
            <a:p>
              <a:pPr algn="just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2400" dirty="0"/>
                <a:t>Мачта? – есть</a:t>
              </a:r>
            </a:p>
            <a:p>
              <a:pPr algn="just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2400" dirty="0"/>
                <a:t>Веселый </a:t>
              </a:r>
              <a:r>
                <a:rPr lang="ru-RU" sz="2400" dirty="0" err="1"/>
                <a:t>роджер</a:t>
              </a:r>
              <a:r>
                <a:rPr lang="ru-RU" sz="2400" dirty="0"/>
                <a:t>? – нет</a:t>
              </a:r>
            </a:p>
            <a:p>
              <a:pPr algn="just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2400" dirty="0"/>
                <a:t>Штурвал? – нет</a:t>
              </a:r>
            </a:p>
            <a:p>
              <a:pPr algn="just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2400" dirty="0"/>
                <a:t>Парус? – есть</a:t>
              </a: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9CC62C01-82CC-4130-9720-706FC699C0BE}"/>
                </a:ext>
              </a:extLst>
            </p:cNvPr>
            <p:cNvSpPr/>
            <p:nvPr/>
          </p:nvSpPr>
          <p:spPr>
            <a:xfrm>
              <a:off x="7678421" y="1119355"/>
              <a:ext cx="4100945" cy="2306355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000" b="1" dirty="0">
                  <a:solidFill>
                    <a:srgbClr val="000000"/>
                  </a:solidFill>
                  <a:latin typeface="lucida grande"/>
                </a:rPr>
                <a:t>Валидация:</a:t>
              </a:r>
            </a:p>
            <a:p>
              <a:pPr algn="just">
                <a:lnSpc>
                  <a:spcPct val="90000"/>
                </a:lnSpc>
                <a:spcBef>
                  <a:spcPts val="1000"/>
                </a:spcBef>
              </a:pPr>
              <a:r>
                <a:rPr lang="ru-RU" sz="2000" dirty="0">
                  <a:solidFill>
                    <a:srgbClr val="000000"/>
                  </a:solidFill>
                  <a:latin typeface="lucida grande"/>
                </a:rPr>
                <a:t>Держится ли корабль на воде?</a:t>
              </a:r>
            </a:p>
            <a:p>
              <a:pPr algn="just">
                <a:lnSpc>
                  <a:spcPct val="90000"/>
                </a:lnSpc>
                <a:spcBef>
                  <a:spcPts val="1000"/>
                </a:spcBef>
              </a:pPr>
              <a:r>
                <a:rPr lang="ru-RU" sz="2000" dirty="0">
                  <a:solidFill>
                    <a:srgbClr val="000000"/>
                  </a:solidFill>
                  <a:latin typeface="lucida grande"/>
                </a:rPr>
                <a:t>Плывет ли корабль вообще? </a:t>
              </a:r>
            </a:p>
            <a:p>
              <a:pPr algn="just">
                <a:lnSpc>
                  <a:spcPct val="90000"/>
                </a:lnSpc>
                <a:spcBef>
                  <a:spcPts val="1000"/>
                </a:spcBef>
              </a:pPr>
              <a:r>
                <a:rPr lang="ru-RU" sz="2000" dirty="0">
                  <a:solidFill>
                    <a:srgbClr val="000000"/>
                  </a:solidFill>
                  <a:latin typeface="lucida grande"/>
                </a:rPr>
                <a:t>Может ли корабль перевозить грузы?</a:t>
              </a:r>
            </a:p>
          </p:txBody>
        </p:sp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622BE489-3201-49EB-8170-6DDE8206A04D}"/>
                </a:ext>
              </a:extLst>
            </p:cNvPr>
            <p:cNvSpPr/>
            <p:nvPr/>
          </p:nvSpPr>
          <p:spPr>
            <a:xfrm>
              <a:off x="345688" y="4930784"/>
              <a:ext cx="4326062" cy="1421928"/>
            </a:xfrm>
            <a:prstGeom prst="rect">
              <a:avLst/>
            </a:prstGeom>
            <a:solidFill>
              <a:srgbClr val="E6E6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rtlCol="0" anchor="ctr">
              <a:spAutoFit/>
            </a:bodyPr>
            <a:lstStyle/>
            <a:p>
              <a:pPr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2400" b="1" dirty="0"/>
                <a:t>Верификация – </a:t>
              </a:r>
              <a:r>
                <a:rPr lang="ru-RU" sz="2400" dirty="0"/>
                <a:t>подтверждение того, что определенные требования были выполнены.</a:t>
              </a:r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F37FB9EB-BD1E-40E8-8677-A949C16F08F8}"/>
                </a:ext>
              </a:extLst>
            </p:cNvPr>
            <p:cNvSpPr/>
            <p:nvPr/>
          </p:nvSpPr>
          <p:spPr>
            <a:xfrm>
              <a:off x="7453304" y="4930784"/>
              <a:ext cx="4326062" cy="142192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rtlCol="0">
              <a:spAutoFit/>
            </a:bodyPr>
            <a:lstStyle/>
            <a:p>
              <a:pPr algn="just"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>
                  <a:solidFill>
                    <a:srgbClr val="000000"/>
                  </a:solidFill>
                </a:rPr>
                <a:t>Валидация – </a:t>
              </a:r>
              <a:r>
                <a:rPr lang="ru-RU" sz="2400" dirty="0">
                  <a:solidFill>
                    <a:srgbClr val="000000"/>
                  </a:solidFill>
                </a:rPr>
                <a:t>проверка того, что продукт отвечает ожиданиям и потребностям пользователей.</a:t>
              </a:r>
            </a:p>
          </p:txBody>
        </p:sp>
      </p:grp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1174FB3-E5B7-4DF8-929E-2B8AB3E71011}"/>
              </a:ext>
            </a:extLst>
          </p:cNvPr>
          <p:cNvSpPr txBox="1">
            <a:spLocks/>
          </p:cNvSpPr>
          <p:nvPr/>
        </p:nvSpPr>
        <p:spPr>
          <a:xfrm>
            <a:off x="1" y="3694500"/>
            <a:ext cx="12192000" cy="6569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100" dirty="0">
                <a:solidFill>
                  <a:schemeClr val="bg1"/>
                </a:solidFill>
              </a:rPr>
              <a:t>Запишите в тетради свой пример верификации и валидации чего-либо</a:t>
            </a:r>
            <a:r>
              <a:rPr lang="ru-RU" sz="2800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973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Тестирование, верификация 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валидация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6124" y="891303"/>
            <a:ext cx="11624441" cy="1754326"/>
          </a:xfrm>
          <a:prstGeom prst="rect">
            <a:avLst/>
          </a:prstGeom>
          <a:solidFill>
            <a:srgbClr val="E6E6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atin typeface="Arial" charset="0"/>
              </a:rPr>
              <a:t>Тестирование программного обеспечения - </a:t>
            </a:r>
            <a:r>
              <a:rPr lang="ru-RU" sz="2400" dirty="0">
                <a:latin typeface="Arial" charset="0"/>
              </a:rPr>
              <a:t>вид деятельности в процессе разработки, который связан с выполнением процедур, направленных на обнаружение (доказательство наличия) ошибок (несоответствий, неполноты, двусмысленностей и т.д.) в текущем определении разрабатываемой программной системы.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6125" y="3190839"/>
            <a:ext cx="11624440" cy="1421928"/>
          </a:xfrm>
          <a:prstGeom prst="rect">
            <a:avLst/>
          </a:prstGeom>
          <a:solidFill>
            <a:srgbClr val="E6E6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atin typeface="Arial" charset="0"/>
              </a:rPr>
              <a:t>Верификация программного обеспечения - </a:t>
            </a:r>
            <a:r>
              <a:rPr lang="ru-RU" sz="2400" dirty="0">
                <a:latin typeface="Arial" charset="0"/>
              </a:rPr>
              <a:t>процесс достижения гарантии того, что верифицируемый объект (требования или программный код) соответствует требованиям, реализован без непредусмотренных функций и удовлетворяет проектным спецификациям и стандартам.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6124" y="5064110"/>
            <a:ext cx="11624441" cy="1089529"/>
          </a:xfrm>
          <a:prstGeom prst="rect">
            <a:avLst/>
          </a:prstGeom>
          <a:solidFill>
            <a:srgbClr val="E6E6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>
                <a:latin typeface="Arial" charset="0"/>
              </a:rPr>
              <a:t>Валидация</a:t>
            </a:r>
            <a:r>
              <a:rPr lang="ru-RU" sz="2400" b="1" dirty="0">
                <a:latin typeface="Arial" charset="0"/>
              </a:rPr>
              <a:t> программной системы - </a:t>
            </a:r>
            <a:r>
              <a:rPr lang="ru-RU" sz="2400" dirty="0">
                <a:latin typeface="Arial" charset="0"/>
              </a:rPr>
              <a:t>процесс доказательство того, что в результате разработки системы мы достигли тех целей, которые планировали достичь благодаря ее использованию. </a:t>
            </a:r>
          </a:p>
        </p:txBody>
      </p:sp>
    </p:spTree>
    <p:extLst>
      <p:ext uri="{BB962C8B-B14F-4D97-AF65-F5344CB8AC3E}">
        <p14:creationId xmlns:p14="http://schemas.microsoft.com/office/powerpoint/2010/main" val="59813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3537127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08674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15568" y="353518"/>
            <a:ext cx="9674352" cy="1421928"/>
          </a:xfrm>
          <a:solidFill>
            <a:srgbClr val="E6E6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 fontAlgn="base">
              <a:spcAft>
                <a:spcPct val="0"/>
              </a:spcAft>
            </a:pPr>
            <a:r>
              <a:rPr lang="ru-RU" sz="2400" b="1" dirty="0">
                <a:latin typeface="Arial" charset="0"/>
                <a:ea typeface="+mn-ea"/>
                <a:cs typeface="+mn-cs"/>
              </a:rPr>
              <a:t>Верификация - </a:t>
            </a:r>
            <a:r>
              <a:rPr lang="ru-RU" sz="2400" dirty="0">
                <a:latin typeface="Arial" charset="0"/>
                <a:ea typeface="+mn-ea"/>
                <a:cs typeface="+mn-cs"/>
              </a:rPr>
              <a:t>это процесс определения, выполняют ли программные средства и их компоненты требования, наложенные на них в последовательных этапах </a:t>
            </a:r>
            <a:r>
              <a:rPr lang="ru-RU" sz="2400" b="1" dirty="0">
                <a:latin typeface="Arial" charset="0"/>
                <a:ea typeface="+mn-ea"/>
                <a:cs typeface="+mn-cs"/>
              </a:rPr>
              <a:t>жизненного цикла</a:t>
            </a:r>
            <a:r>
              <a:rPr lang="ru-RU" sz="2400" dirty="0">
                <a:latin typeface="Arial" charset="0"/>
                <a:ea typeface="+mn-ea"/>
                <a:cs typeface="+mn-cs"/>
              </a:rPr>
              <a:t> разрабатываемой программной системы</a:t>
            </a:r>
            <a:r>
              <a:rPr lang="ru-RU" sz="2400" dirty="0"/>
              <a:t>.</a:t>
            </a:r>
            <a:endParaRPr lang="ru-RU" sz="2400" b="1" dirty="0"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35522800"/>
              </p:ext>
            </p:extLst>
          </p:nvPr>
        </p:nvGraphicFramePr>
        <p:xfrm>
          <a:off x="2420807" y="2292804"/>
          <a:ext cx="9277684" cy="4362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10484" y="2464209"/>
            <a:ext cx="1170833" cy="4020075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цель</a:t>
            </a:r>
          </a:p>
        </p:txBody>
      </p:sp>
      <p:pic>
        <p:nvPicPr>
          <p:cNvPr id="7" name="Picture 8" descr="http://www.elipsa.at/wp-content/uploads/2012/10/web_116.jpg">
            <a:extLst>
              <a:ext uri="{FF2B5EF4-FFF2-40B4-BE49-F238E27FC236}">
                <a16:creationId xmlns:a16="http://schemas.microsoft.com/office/drawing/2014/main" id="{675011BF-C771-4794-B089-40B80D194E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backgroundMark x1="11719" y1="18750" x2="11719" y2="18750"/>
                        <a14:backgroundMark x1="92969" y1="84375" x2="92969" y2="843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818" t="13513" r="-1" b="14505"/>
          <a:stretch/>
        </p:blipFill>
        <p:spPr bwMode="auto">
          <a:xfrm>
            <a:off x="11076432" y="0"/>
            <a:ext cx="953194" cy="877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82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0" y="0"/>
            <a:ext cx="12192000" cy="424732"/>
          </a:xfr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b="1" dirty="0">
                <a:latin typeface="Arial" charset="0"/>
              </a:rPr>
              <a:t>Отладка - </a:t>
            </a:r>
            <a:r>
              <a:rPr lang="ru-RU" sz="2400" dirty="0">
                <a:latin typeface="Arial" charset="0"/>
              </a:rPr>
              <a:t>процесс, направленный на локализацию и устранение ошибок в системе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-2" y="562280"/>
            <a:ext cx="12192001" cy="757130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dirty="0">
                <a:solidFill>
                  <a:srgbClr val="000000"/>
                </a:solidFill>
                <a:effectLst/>
                <a:latin typeface="lucida grande"/>
              </a:rPr>
              <a:t>Верификация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lucida grande"/>
              </a:rPr>
              <a:t> - процесс, направленный на демонстрацию наличия ошибок и условий их возникновения.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2" y="1678556"/>
            <a:ext cx="12192002" cy="867930"/>
          </a:xfrm>
          <a:prstGeom prst="rect">
            <a:avLst/>
          </a:prstGeom>
          <a:solidFill>
            <a:srgbClr val="E6E6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atin typeface="Arial" charset="0"/>
              </a:rPr>
              <a:t>ВЕРИФИКАЦИЯ, в отличие от ОТЛАДКИ - </a:t>
            </a:r>
            <a:r>
              <a:rPr lang="ru-RU" sz="2800" dirty="0">
                <a:latin typeface="Arial" charset="0"/>
              </a:rPr>
              <a:t>контролируемый и управляемый процесс</a:t>
            </a:r>
            <a:endParaRPr lang="ru-RU" sz="4400" dirty="0"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05687" y="2963735"/>
            <a:ext cx="9380621" cy="2139047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400" b="1" dirty="0">
                <a:solidFill>
                  <a:srgbClr val="000000"/>
                </a:solidFill>
                <a:latin typeface="lucida grande"/>
              </a:rPr>
              <a:t>Верификация </a:t>
            </a:r>
            <a:r>
              <a:rPr lang="ru-RU" sz="2400" dirty="0">
                <a:solidFill>
                  <a:srgbClr val="000000"/>
                </a:solidFill>
                <a:latin typeface="lucida grande"/>
              </a:rPr>
              <a:t>включает в себя: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"/>
            </a:pPr>
            <a:r>
              <a:rPr lang="ru-RU" sz="2400" b="1" dirty="0">
                <a:solidFill>
                  <a:srgbClr val="000000"/>
                </a:solidFill>
                <a:latin typeface="lucida grande"/>
              </a:rPr>
              <a:t>анализ </a:t>
            </a:r>
            <a:r>
              <a:rPr lang="ru-RU" sz="2400" dirty="0">
                <a:solidFill>
                  <a:srgbClr val="000000"/>
                </a:solidFill>
                <a:latin typeface="lucida grande"/>
              </a:rPr>
              <a:t>причин возникновения ошибок и последствий, которые вызовет их исправление</a:t>
            </a:r>
            <a:r>
              <a:rPr lang="ru-RU" sz="2400" b="1" dirty="0">
                <a:solidFill>
                  <a:srgbClr val="000000"/>
                </a:solidFill>
                <a:latin typeface="lucida grande"/>
              </a:rPr>
              <a:t>, 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"/>
            </a:pPr>
            <a:r>
              <a:rPr lang="ru-RU" sz="2400" b="1" dirty="0">
                <a:solidFill>
                  <a:srgbClr val="000000"/>
                </a:solidFill>
                <a:latin typeface="lucida grande"/>
              </a:rPr>
              <a:t>планирование </a:t>
            </a:r>
            <a:r>
              <a:rPr lang="ru-RU" sz="2400" dirty="0">
                <a:solidFill>
                  <a:srgbClr val="000000"/>
                </a:solidFill>
                <a:latin typeface="lucida grande"/>
              </a:rPr>
              <a:t>процессов поиска ошибок и их исправления</a:t>
            </a:r>
            <a:r>
              <a:rPr lang="ru-RU" sz="2400" b="1" dirty="0">
                <a:solidFill>
                  <a:srgbClr val="000000"/>
                </a:solidFill>
                <a:latin typeface="lucida grande"/>
              </a:rPr>
              <a:t>,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"/>
            </a:pPr>
            <a:r>
              <a:rPr lang="ru-RU" sz="2400" b="1" dirty="0">
                <a:solidFill>
                  <a:srgbClr val="000000"/>
                </a:solidFill>
                <a:latin typeface="lucida grande"/>
              </a:rPr>
              <a:t>оценку </a:t>
            </a:r>
            <a:r>
              <a:rPr lang="ru-RU" sz="2400" dirty="0">
                <a:solidFill>
                  <a:srgbClr val="000000"/>
                </a:solidFill>
                <a:latin typeface="lucida grande"/>
              </a:rPr>
              <a:t>полученных результатов.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37934" y="5493967"/>
            <a:ext cx="107161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 это позволяет говорить о верификации как о процессе обеспечения заранее заданного уровня качества создаваемой программной системы.</a:t>
            </a:r>
          </a:p>
        </p:txBody>
      </p:sp>
      <p:pic>
        <p:nvPicPr>
          <p:cNvPr id="9" name="Picture 8" descr="http://www.elipsa.at/wp-content/uploads/2012/10/web_116.jpg">
            <a:extLst>
              <a:ext uri="{FF2B5EF4-FFF2-40B4-BE49-F238E27FC236}">
                <a16:creationId xmlns:a16="http://schemas.microsoft.com/office/drawing/2014/main" id="{39846AA5-7028-43B4-93B1-F31908D712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backgroundMark x1="11719" y1="18750" x2="11719" y2="18750"/>
                        <a14:backgroundMark x1="92969" y1="84375" x2="92969" y2="843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818" t="13513" r="-1" b="14505"/>
          <a:stretch/>
        </p:blipFill>
        <p:spPr bwMode="auto">
          <a:xfrm>
            <a:off x="11454060" y="783878"/>
            <a:ext cx="953194" cy="877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647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6F6E2969-7A3B-493B-A331-9E156320AC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964437"/>
              </p:ext>
            </p:extLst>
          </p:nvPr>
        </p:nvGraphicFramePr>
        <p:xfrm>
          <a:off x="254249" y="1715736"/>
          <a:ext cx="11328151" cy="5142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E69EC20-0951-48C9-B438-70341B7D2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291" y="301272"/>
            <a:ext cx="11168109" cy="471086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Задачи и цели процесса верификации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D81998-D88D-4754-8B04-516712C816C7}"/>
              </a:ext>
            </a:extLst>
          </p:cNvPr>
          <p:cNvSpPr txBox="1"/>
          <p:nvPr/>
        </p:nvSpPr>
        <p:spPr>
          <a:xfrm>
            <a:off x="808423" y="2864905"/>
            <a:ext cx="1319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корректно переработаны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B12EB4-F4DF-48F3-9D82-4AC4F67AC0E1}"/>
              </a:ext>
            </a:extLst>
          </p:cNvPr>
          <p:cNvSpPr txBox="1"/>
          <p:nvPr/>
        </p:nvSpPr>
        <p:spPr>
          <a:xfrm>
            <a:off x="2631690" y="3890766"/>
            <a:ext cx="1341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корректно переработаны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1DE570-BBC5-4AE8-9AB1-992E46581BCF}"/>
              </a:ext>
            </a:extLst>
          </p:cNvPr>
          <p:cNvSpPr txBox="1"/>
          <p:nvPr/>
        </p:nvSpPr>
        <p:spPr>
          <a:xfrm>
            <a:off x="4338570" y="4876585"/>
            <a:ext cx="1480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корректно переработаны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4711D88D-DDD1-43C7-A815-C895676B7137}"/>
              </a:ext>
            </a:extLst>
          </p:cNvPr>
          <p:cNvSpPr/>
          <p:nvPr/>
        </p:nvSpPr>
        <p:spPr>
          <a:xfrm>
            <a:off x="254249" y="920279"/>
            <a:ext cx="11782097" cy="646331"/>
          </a:xfrm>
          <a:prstGeom prst="rect">
            <a:avLst/>
          </a:prstGeom>
          <a:solidFill>
            <a:srgbClr val="E6E6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atin typeface="Arial" charset="0"/>
              </a:rPr>
              <a:t>Цель верификации - </a:t>
            </a:r>
            <a:r>
              <a:rPr lang="ru-RU" sz="2000" dirty="0">
                <a:latin typeface="Arial" charset="0"/>
              </a:rPr>
              <a:t>доказать, что, что результат разработки соответствует предъявленным к нему требованиям, а именно:</a:t>
            </a:r>
          </a:p>
        </p:txBody>
      </p:sp>
    </p:spTree>
    <p:extLst>
      <p:ext uri="{BB962C8B-B14F-4D97-AF65-F5344CB8AC3E}">
        <p14:creationId xmlns:p14="http://schemas.microsoft.com/office/powerpoint/2010/main" val="1385632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1013" y="1155575"/>
            <a:ext cx="9144000" cy="4428046"/>
          </a:xfrm>
        </p:spPr>
        <p:txBody>
          <a:bodyPr>
            <a:noAutofit/>
          </a:bodyPr>
          <a:lstStyle/>
          <a:p>
            <a:r>
              <a:rPr lang="ru-RU" sz="8000" b="1" dirty="0">
                <a:latin typeface="+mn-lt"/>
              </a:rPr>
              <a:t>Тестирование программного кода </a:t>
            </a:r>
          </a:p>
        </p:txBody>
      </p:sp>
    </p:spTree>
    <p:extLst>
      <p:ext uri="{BB962C8B-B14F-4D97-AF65-F5344CB8AC3E}">
        <p14:creationId xmlns:p14="http://schemas.microsoft.com/office/powerpoint/2010/main" val="1232479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Задачи и цели тестирования программного кода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4291" y="1001900"/>
            <a:ext cx="11388826" cy="757130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400" b="1" dirty="0">
                <a:solidFill>
                  <a:srgbClr val="000000"/>
                </a:solidFill>
                <a:latin typeface="lucida grande"/>
              </a:rPr>
              <a:t>Тестирование программного кода - </a:t>
            </a:r>
            <a:r>
              <a:rPr lang="ru-RU" sz="2400" dirty="0">
                <a:solidFill>
                  <a:srgbClr val="000000"/>
                </a:solidFill>
                <a:latin typeface="lucida grande"/>
              </a:rPr>
              <a:t>процесс выполнения программного кода, направленный на выявление существующих в нем дефектов.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14291" y="1988572"/>
            <a:ext cx="11388825" cy="1089529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400" dirty="0">
                <a:solidFill>
                  <a:srgbClr val="000000"/>
                </a:solidFill>
                <a:latin typeface="lucida grande"/>
              </a:rPr>
              <a:t>Под</a:t>
            </a:r>
            <a:r>
              <a:rPr lang="ru-RU" sz="2400" b="1" dirty="0">
                <a:solidFill>
                  <a:srgbClr val="000000"/>
                </a:solidFill>
                <a:latin typeface="lucida grande"/>
              </a:rPr>
              <a:t> дефектом </a:t>
            </a:r>
            <a:r>
              <a:rPr lang="ru-RU" sz="2400" dirty="0">
                <a:solidFill>
                  <a:srgbClr val="000000"/>
                </a:solidFill>
                <a:latin typeface="lucida grande"/>
              </a:rPr>
              <a:t>понимается участок программного кода, выполнение которого при определенных условиях приводит к неожиданному поведению системы (т.е. поведению, не соответствующему требованиям).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14290" y="3444911"/>
            <a:ext cx="11388825" cy="757130"/>
          </a:xfrm>
          <a:prstGeom prst="rect">
            <a:avLst/>
          </a:prstGeom>
          <a:solidFill>
            <a:srgbClr val="E6E6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atin typeface="Arial" charset="0"/>
              </a:rPr>
              <a:t>Задача тестирования </a:t>
            </a:r>
            <a:r>
              <a:rPr lang="ru-RU" sz="2400" dirty="0">
                <a:latin typeface="Arial" charset="0"/>
              </a:rPr>
              <a:t>- определение условий, при которых проявляются дефекты системы, и протоколирование этих условий. 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4289" y="4763982"/>
            <a:ext cx="11388825" cy="1089529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400" b="1" dirty="0">
                <a:solidFill>
                  <a:srgbClr val="000000"/>
                </a:solidFill>
                <a:latin typeface="lucida grande"/>
              </a:rPr>
              <a:t>Цель применения процедуры тестирования программного кода </a:t>
            </a:r>
            <a:r>
              <a:rPr lang="ru-RU" sz="2400" dirty="0">
                <a:solidFill>
                  <a:srgbClr val="000000"/>
                </a:solidFill>
                <a:latin typeface="lucida grande"/>
              </a:rPr>
              <a:t>-минимизация количества дефектов (в особенности существенных) в конечном продукте.</a:t>
            </a:r>
          </a:p>
        </p:txBody>
      </p:sp>
      <p:pic>
        <p:nvPicPr>
          <p:cNvPr id="9" name="Picture 8" descr="http://www.elipsa.at/wp-content/uploads/2012/10/web_116.jpg">
            <a:extLst>
              <a:ext uri="{FF2B5EF4-FFF2-40B4-BE49-F238E27FC236}">
                <a16:creationId xmlns:a16="http://schemas.microsoft.com/office/drawing/2014/main" id="{07CE734E-E990-4343-AB65-A5C7E5F696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backgroundMark x1="11719" y1="18750" x2="11719" y2="18750"/>
                        <a14:backgroundMark x1="92969" y1="84375" x2="92969" y2="843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818" t="13513" r="-1" b="14505"/>
          <a:stretch/>
        </p:blipFill>
        <p:spPr bwMode="auto">
          <a:xfrm>
            <a:off x="11326517" y="391190"/>
            <a:ext cx="953194" cy="877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583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Основные понятия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4291" y="772358"/>
            <a:ext cx="1135729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"/>
            </a:pPr>
            <a:r>
              <a:rPr lang="ru-RU" sz="2400" b="1" i="0" dirty="0">
                <a:solidFill>
                  <a:srgbClr val="000000"/>
                </a:solidFill>
                <a:effectLst/>
                <a:latin typeface="lucida grande"/>
              </a:rPr>
              <a:t>Тестирование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lucida grande"/>
              </a:rPr>
              <a:t> - процесс выполнения программы с целью обнаружения ошибки.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"/>
            </a:pPr>
            <a:r>
              <a:rPr lang="ru-RU" sz="2400" b="1" i="0" dirty="0">
                <a:solidFill>
                  <a:srgbClr val="000000"/>
                </a:solidFill>
                <a:effectLst/>
                <a:latin typeface="lucida grande"/>
              </a:rPr>
              <a:t>Тестовые данные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lucida grande"/>
              </a:rPr>
              <a:t> - входы, которые используются для проверки системы.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"/>
            </a:pPr>
            <a:r>
              <a:rPr lang="ru-RU" sz="2400" b="1" i="0" dirty="0">
                <a:solidFill>
                  <a:srgbClr val="000000"/>
                </a:solidFill>
                <a:effectLst/>
                <a:latin typeface="lucida grande"/>
              </a:rPr>
              <a:t>Тестовая ситуация (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lucida grande"/>
              </a:rPr>
              <a:t>test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lucida grande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lucida grande"/>
              </a:rPr>
              <a:t>case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lucida grande"/>
              </a:rPr>
              <a:t>)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lucida grande"/>
              </a:rPr>
              <a:t> - входы для проверки системы и предполагаемые выходы в зависимости от входов, если система работает в соответствии со спецификацией требований.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"/>
            </a:pPr>
            <a:r>
              <a:rPr lang="ru-RU" sz="2400" b="1" i="0" dirty="0">
                <a:solidFill>
                  <a:srgbClr val="000000"/>
                </a:solidFill>
                <a:effectLst/>
                <a:latin typeface="lucida grande"/>
              </a:rPr>
              <a:t>Хорошая тестовая ситуация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lucida grande"/>
              </a:rPr>
              <a:t> - та ситуация, которая обладает большой вероятностью обнаружения пока еще необнаруженной ошибки.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"/>
            </a:pPr>
            <a:r>
              <a:rPr lang="ru-RU" sz="2400" b="1" i="0" dirty="0">
                <a:solidFill>
                  <a:srgbClr val="000000"/>
                </a:solidFill>
                <a:effectLst/>
                <a:latin typeface="lucida grande"/>
              </a:rPr>
              <a:t>Удачный тест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lucida grande"/>
              </a:rPr>
              <a:t> - тест, который обнаруживает пока еще необнаруженную ошибку.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"/>
            </a:pPr>
            <a:r>
              <a:rPr lang="ru-RU" sz="2400" b="1" i="0" dirty="0">
                <a:solidFill>
                  <a:srgbClr val="000000"/>
                </a:solidFill>
                <a:effectLst/>
                <a:latin typeface="lucida grande"/>
              </a:rPr>
              <a:t>Ошибка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lucida grande"/>
              </a:rPr>
              <a:t> - действие программиста на этапе разработки, приводящее к тому, что в программном обеспечении содержится внутренний дефект, который в процессе работы программы может привести к неправильному результату.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"/>
            </a:pPr>
            <a:r>
              <a:rPr lang="ru-RU" sz="2400" b="1" i="0" dirty="0">
                <a:solidFill>
                  <a:srgbClr val="000000"/>
                </a:solidFill>
                <a:effectLst/>
                <a:latin typeface="lucida grande"/>
              </a:rPr>
              <a:t>Отказ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lucida grande"/>
              </a:rPr>
              <a:t> - непредсказуемое поведение системы, приводящее к неожидаемому результату, которое могло быть вызвано дефектами, содержащимся в ней.</a:t>
            </a:r>
          </a:p>
        </p:txBody>
      </p:sp>
    </p:spTree>
    <p:extLst>
      <p:ext uri="{BB962C8B-B14F-4D97-AF65-F5344CB8AC3E}">
        <p14:creationId xmlns:p14="http://schemas.microsoft.com/office/powerpoint/2010/main" val="212570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1178</Words>
  <Application>Microsoft Office PowerPoint</Application>
  <PresentationFormat>Широкоэкранный</PresentationFormat>
  <Paragraphs>97</Paragraphs>
  <Slides>13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lucida grande</vt:lpstr>
      <vt:lpstr>Wingdings</vt:lpstr>
      <vt:lpstr>Тема Office</vt:lpstr>
      <vt:lpstr>Лекция 10  Верификация и валидация информационных систем</vt:lpstr>
      <vt:lpstr>Тестирование, верификация и валидация</vt:lpstr>
      <vt:lpstr>Презентация PowerPoint</vt:lpstr>
      <vt:lpstr>Верификация - это процесс определения, выполняют ли программные средства и их компоненты требования, наложенные на них в последовательных этапах жизненного цикла разрабатываемой программной системы.</vt:lpstr>
      <vt:lpstr>Презентация PowerPoint</vt:lpstr>
      <vt:lpstr>Задачи и цели процесса верификации</vt:lpstr>
      <vt:lpstr>Тестирование программного кода </vt:lpstr>
      <vt:lpstr>Задачи и цели тестирования программного кода</vt:lpstr>
      <vt:lpstr>Основные понятия</vt:lpstr>
      <vt:lpstr>Презентация PowerPoint</vt:lpstr>
      <vt:lpstr>Валидация ПО</vt:lpstr>
      <vt:lpstr>Отличительные черты валидации ПО:</vt:lpstr>
      <vt:lpstr>Отличия верификации и валидации на практике: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Поддержка  и  тестирование программных модулей</dc:title>
  <dc:creator>Александра Андреева</dc:creator>
  <cp:lastModifiedBy>Владислав Карюкин</cp:lastModifiedBy>
  <cp:revision>52</cp:revision>
  <dcterms:created xsi:type="dcterms:W3CDTF">2019-04-13T09:16:36Z</dcterms:created>
  <dcterms:modified xsi:type="dcterms:W3CDTF">2024-10-30T12:50:07Z</dcterms:modified>
</cp:coreProperties>
</file>